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2"/>
  </p:notesMasterIdLst>
  <p:sldIdLst>
    <p:sldId id="256" r:id="rId2"/>
    <p:sldId id="274" r:id="rId3"/>
    <p:sldId id="285" r:id="rId4"/>
    <p:sldId id="307" r:id="rId5"/>
    <p:sldId id="290" r:id="rId6"/>
    <p:sldId id="268" r:id="rId7"/>
    <p:sldId id="288" r:id="rId8"/>
    <p:sldId id="291" r:id="rId9"/>
    <p:sldId id="306" r:id="rId10"/>
    <p:sldId id="297" r:id="rId11"/>
    <p:sldId id="302" r:id="rId12"/>
    <p:sldId id="293" r:id="rId13"/>
    <p:sldId id="300" r:id="rId14"/>
    <p:sldId id="298" r:id="rId15"/>
    <p:sldId id="295" r:id="rId16"/>
    <p:sldId id="294" r:id="rId17"/>
    <p:sldId id="299" r:id="rId18"/>
    <p:sldId id="304" r:id="rId19"/>
    <p:sldId id="303" r:id="rId20"/>
    <p:sldId id="30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43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8DB84-B6AF-4FBE-B4E2-9830B6EED7E2}" type="datetimeFigureOut">
              <a:rPr lang="en-US" smtClean="0"/>
              <a:t>12/1/2015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2E28F-0B0C-4E85-B851-8399DD0AD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389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Weather</a:t>
            </a:r>
            <a:r>
              <a:rPr lang="sl-SI" baseline="0" dirty="0" smtClean="0"/>
              <a:t> +/-</a:t>
            </a:r>
          </a:p>
          <a:p>
            <a:r>
              <a:rPr lang="sl-SI" baseline="0" dirty="0" smtClean="0"/>
              <a:t>Weather druga barva</a:t>
            </a:r>
          </a:p>
          <a:p>
            <a:r>
              <a:rPr lang="sl-SI" baseline="0" dirty="0" smtClean="0"/>
              <a:t>Weather (wind)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2E28F-0B0C-4E85-B851-8399DD0ADE6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530C3-0C25-4FBD-8D48-DB74CCD96D6A}" type="slidenum">
              <a:rPr lang="es-ES" smtClean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00701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Senzor</a:t>
            </a:r>
            <a:r>
              <a:rPr lang="sl-SI" baseline="0" dirty="0" smtClean="0"/>
              <a:t> pri city pollution sensor subsystem</a:t>
            </a:r>
          </a:p>
          <a:p>
            <a:r>
              <a:rPr lang="sl-SI" baseline="0" dirty="0" smtClean="0"/>
              <a:t>Pri tovarni thermal power plant</a:t>
            </a:r>
          </a:p>
          <a:p>
            <a:r>
              <a:rPr lang="sl-SI" baseline="0" dirty="0" smtClean="0"/>
              <a:t>Levo application: in pri slikah brez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2E28F-0B0C-4E85-B851-8399DD0ADE6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Senzor</a:t>
            </a:r>
            <a:r>
              <a:rPr lang="sl-SI" baseline="0" dirty="0" smtClean="0"/>
              <a:t> pri city pollution sensor subsystem</a:t>
            </a:r>
          </a:p>
          <a:p>
            <a:r>
              <a:rPr lang="sl-SI" baseline="0" dirty="0" smtClean="0"/>
              <a:t>Pri tovarni thermal power plant</a:t>
            </a:r>
          </a:p>
          <a:p>
            <a:r>
              <a:rPr lang="sl-SI" baseline="0" dirty="0" smtClean="0"/>
              <a:t>Levo application: in pri slikah brez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2E28F-0B0C-4E85-B851-8399DD0ADE6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Districts in dodati novo (done)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2E28F-0B0C-4E85-B851-8399DD0ADE6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143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2E28F-0B0C-4E85-B851-8399DD0ADE6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348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7772400" cy="1470025"/>
          </a:xfrm>
        </p:spPr>
        <p:txBody>
          <a:bodyPr/>
          <a:lstStyle>
            <a:lvl1pPr>
              <a:defRPr sz="4400">
                <a:solidFill>
                  <a:srgbClr val="333399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4644008" y="4437112"/>
            <a:ext cx="3816424" cy="144016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Name and Company</a:t>
            </a:r>
          </a:p>
          <a:p>
            <a:r>
              <a:rPr lang="en-US" noProof="0" dirty="0" smtClean="0"/>
              <a:t>Place and Date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D6D2-D197-499B-AA38-EB1EF25FBC91}" type="datetime1">
              <a:rPr lang="en-US" smtClean="0"/>
              <a:t>12/1/2015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179-FC3C-4B84-8825-36D51515D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899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CA6BA-3DB4-4909-90A1-A79213D56645}" type="datetime1">
              <a:rPr lang="en-US" smtClean="0"/>
              <a:t>12/1/2015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179-FC3C-4B84-8825-36D51515D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116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C818-559A-4858-A9E9-32CF8688C7A6}" type="datetime1">
              <a:rPr lang="en-US" smtClean="0"/>
              <a:t>12/1/2015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179-FC3C-4B84-8825-36D51515D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448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050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33339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CBF2-AAD8-4663-816D-F3467C4F01AC}" type="datetime1">
              <a:rPr lang="en-US" smtClean="0"/>
              <a:t>12/1/2015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179-FC3C-4B84-8825-36D51515D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837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19888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3356992"/>
            <a:ext cx="7772400" cy="100811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BAFB1-53F0-41A0-9E3A-D86A8F819AE8}" type="datetime1">
              <a:rPr lang="en-US" smtClean="0"/>
              <a:t>12/1/2015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179-FC3C-4B84-8825-36D51515D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937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C24C-A665-428C-B214-AAE967047CA3}" type="datetime1">
              <a:rPr lang="en-US" smtClean="0"/>
              <a:t>12/1/2015</a:t>
            </a:fld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179-FC3C-4B84-8825-36D51515D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739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0E5EB-781E-4275-96D7-F8053FC49B2A}" type="datetime1">
              <a:rPr lang="en-US" smtClean="0"/>
              <a:t>12/1/2015</a:t>
            </a:fld>
            <a:endParaRPr lang="en-U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179-FC3C-4B84-8825-36D51515D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771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512C-D335-4227-9CB8-1FAA17CF346E}" type="datetime1">
              <a:rPr lang="en-US" smtClean="0"/>
              <a:t>12/1/2015</a:t>
            </a:fld>
            <a:endParaRPr lang="en-U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179-FC3C-4B84-8825-36D51515D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17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FF739-0A99-4603-97A8-C48FFA06F766}" type="datetime1">
              <a:rPr lang="en-US" smtClean="0"/>
              <a:t>12/1/2015</a:t>
            </a:fld>
            <a:endParaRPr lang="en-U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179-FC3C-4B84-8825-36D51515D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64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26E2D-386B-4CEA-831D-EA67EEE7144E}" type="datetime1">
              <a:rPr lang="en-US" smtClean="0"/>
              <a:t>12/1/2015</a:t>
            </a:fld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179-FC3C-4B84-8825-36D51515D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026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D819-BD0B-498B-A003-887A4B30125A}" type="datetime1">
              <a:rPr lang="en-US" smtClean="0"/>
              <a:t>12/1/2015</a:t>
            </a:fld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179-FC3C-4B84-8825-36D51515D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318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 Grupo"/>
          <p:cNvGrpSpPr/>
          <p:nvPr/>
        </p:nvGrpSpPr>
        <p:grpSpPr>
          <a:xfrm>
            <a:off x="0" y="1"/>
            <a:ext cx="9144000" cy="6858000"/>
            <a:chOff x="0" y="1"/>
            <a:chExt cx="9144000" cy="6858000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1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0 Imagen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51"/>
            <a:stretch/>
          </p:blipFill>
          <p:spPr>
            <a:xfrm>
              <a:off x="6444208" y="160108"/>
              <a:ext cx="1152128" cy="11112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429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</a:t>
            </a:r>
            <a:r>
              <a:rPr lang="en-US" noProof="0" dirty="0" err="1" smtClean="0"/>
              <a:t>para</a:t>
            </a:r>
            <a:r>
              <a:rPr lang="en-US" noProof="0" dirty="0" smtClean="0"/>
              <a:t>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título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n-US" noProof="0" dirty="0" smtClean="0"/>
              <a:t>Segundo</a:t>
            </a:r>
            <a:r>
              <a:rPr lang="es-ES" dirty="0" smtClean="0"/>
              <a:t>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E1513-4882-4CAA-ADF5-A3D9A324AFEC}" type="datetime1">
              <a:rPr lang="en-US" smtClean="0"/>
              <a:t>12/1/2015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CC179-FC3C-4B84-8825-36D51515D5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524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30832"/>
            <a:ext cx="7772400" cy="3739293"/>
          </a:xfrm>
        </p:spPr>
        <p:txBody>
          <a:bodyPr/>
          <a:lstStyle/>
          <a:p>
            <a:r>
              <a:rPr lang="sl-SI" sz="4800" b="1" dirty="0" smtClean="0"/>
              <a:t>ACCUS Smart City</a:t>
            </a:r>
            <a:br>
              <a:rPr lang="sl-SI" sz="4800" b="1" dirty="0" smtClean="0"/>
            </a:br>
            <a:r>
              <a:rPr lang="sl-SI" sz="1800" b="1" dirty="0" smtClean="0"/>
              <a:t> 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Demo Platform: </a:t>
            </a:r>
            <a:br>
              <a:rPr lang="sl-SI" dirty="0" smtClean="0"/>
            </a:br>
            <a:r>
              <a:rPr lang="sl-SI" dirty="0" smtClean="0"/>
              <a:t>pollution, electricity, traffic </a:t>
            </a:r>
            <a:br>
              <a:rPr lang="sl-SI" dirty="0" smtClean="0"/>
            </a:br>
            <a:endParaRPr lang="en-US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179-FC3C-4B84-8825-36D51515D56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4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Video - normal situation and alarm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sl-SI" dirty="0" smtClean="0"/>
              <a:t>Four disctricts of a city (four rows):</a:t>
            </a:r>
          </a:p>
          <a:p>
            <a:pPr lvl="1"/>
            <a:r>
              <a:rPr lang="sl-SI" dirty="0"/>
              <a:t>several 10 residential </a:t>
            </a:r>
            <a:r>
              <a:rPr lang="sl-SI" dirty="0" smtClean="0"/>
              <a:t>areas represented with smart agents</a:t>
            </a:r>
          </a:p>
          <a:p>
            <a:endParaRPr lang="sl-SI" dirty="0" smtClean="0"/>
          </a:p>
          <a:p>
            <a:r>
              <a:rPr lang="sl-SI" dirty="0" smtClean="0"/>
              <a:t>First column: Electricity consumption</a:t>
            </a:r>
          </a:p>
          <a:p>
            <a:pPr>
              <a:spcBef>
                <a:spcPts val="1800"/>
              </a:spcBef>
            </a:pPr>
            <a:r>
              <a:rPr lang="sl-SI" dirty="0" err="1" smtClean="0"/>
              <a:t>Second</a:t>
            </a:r>
            <a:r>
              <a:rPr lang="sl-SI" dirty="0" smtClean="0"/>
              <a:t> column: Traffic congestion (%)</a:t>
            </a:r>
          </a:p>
          <a:p>
            <a:pPr>
              <a:spcBef>
                <a:spcPts val="1800"/>
              </a:spcBef>
            </a:pPr>
            <a:r>
              <a:rPr lang="sl-SI" dirty="0" err="1" smtClean="0"/>
              <a:t>Third</a:t>
            </a:r>
            <a:r>
              <a:rPr lang="sl-SI" dirty="0" smtClean="0"/>
              <a:t> column: Air quality index (1-10)</a:t>
            </a:r>
          </a:p>
          <a:p>
            <a:endParaRPr lang="sl-SI" dirty="0" smtClean="0"/>
          </a:p>
          <a:p>
            <a:endParaRPr lang="sl-SI" dirty="0"/>
          </a:p>
          <a:p>
            <a:r>
              <a:rPr lang="sl-SI" dirty="0" smtClean="0"/>
              <a:t>Alarm is triggered due to decreased air quality, caused by a combination of weather, energy production and traffic congestion.</a:t>
            </a:r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179-FC3C-4B84-8825-36D51515D56D}" type="slidenum">
              <a:rPr lang="en-US" smtClean="0"/>
              <a:t>10</a:t>
            </a:fld>
            <a:endParaRPr lang="en-US" dirty="0"/>
          </a:p>
        </p:txBody>
      </p:sp>
      <p:pic>
        <p:nvPicPr>
          <p:cNvPr id="2051" name="Picture 3" descr="C:\Users\Ales\Desktop\map_pla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5" y="2535176"/>
            <a:ext cx="3533775" cy="282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923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Pollution detection and alarm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179-FC3C-4B84-8825-36D51515D56D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sensor_pollution_normal_finis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382745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Energy tracker application – normal situation and increase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179-FC3C-4B84-8825-36D51515D56D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energy-tracker-part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564399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 mod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Traffic monitoring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179-FC3C-4B84-8825-36D51515D56D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lj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166584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Smart city self management/control 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Smart city reasoner receives the alarm from the pollution monitoring application, inferres the needed actions and distributes the tasks to the ICP serviceses:</a:t>
            </a:r>
          </a:p>
          <a:p>
            <a:pPr lvl="1"/>
            <a:r>
              <a:rPr lang="sl-SI" dirty="0" smtClean="0"/>
              <a:t>Energy negotiatior should decrease district residential area consumption</a:t>
            </a:r>
          </a:p>
          <a:p>
            <a:pPr lvl="1"/>
            <a:r>
              <a:rPr lang="sl-SI" dirty="0" smtClean="0"/>
              <a:t>As a consequence the power plant controller decreases power production </a:t>
            </a:r>
          </a:p>
          <a:p>
            <a:pPr lvl="1"/>
            <a:r>
              <a:rPr lang="sl-SI" dirty="0" smtClean="0"/>
              <a:t>Traffic optimizer reroutes traffic to other districts</a:t>
            </a:r>
          </a:p>
          <a:p>
            <a:r>
              <a:rPr lang="sl-SI" dirty="0" smtClean="0"/>
              <a:t>Smart city reasoner supervises the execution and effects of the tasks and inffers additional actions.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179-FC3C-4B84-8825-36D51515D56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70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Smart city self-management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179-FC3C-4B84-8825-36D51515D56D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821096" y="1447787"/>
            <a:ext cx="1811867" cy="812800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Reasoning engine</a:t>
            </a:r>
          </a:p>
        </p:txBody>
      </p:sp>
      <p:sp>
        <p:nvSpPr>
          <p:cNvPr id="6" name="Oval 5"/>
          <p:cNvSpPr/>
          <p:nvPr/>
        </p:nvSpPr>
        <p:spPr>
          <a:xfrm>
            <a:off x="7189004" y="2371184"/>
            <a:ext cx="1811867" cy="812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Traffic optimizer</a:t>
            </a:r>
          </a:p>
        </p:txBody>
      </p:sp>
      <p:sp>
        <p:nvSpPr>
          <p:cNvPr id="7" name="Oval 6"/>
          <p:cNvSpPr/>
          <p:nvPr/>
        </p:nvSpPr>
        <p:spPr>
          <a:xfrm>
            <a:off x="5788524" y="3269176"/>
            <a:ext cx="1811867" cy="8128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Thermal power plant</a:t>
            </a:r>
          </a:p>
        </p:txBody>
      </p:sp>
      <p:sp>
        <p:nvSpPr>
          <p:cNvPr id="8" name="Oval 7"/>
          <p:cNvSpPr/>
          <p:nvPr/>
        </p:nvSpPr>
        <p:spPr>
          <a:xfrm>
            <a:off x="3397135" y="3338721"/>
            <a:ext cx="1811867" cy="8128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Smart grid</a:t>
            </a:r>
          </a:p>
        </p:txBody>
      </p:sp>
      <p:sp>
        <p:nvSpPr>
          <p:cNvPr id="9" name="Oval 8"/>
          <p:cNvSpPr/>
          <p:nvPr/>
        </p:nvSpPr>
        <p:spPr>
          <a:xfrm>
            <a:off x="612324" y="2411315"/>
            <a:ext cx="1811867" cy="8128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Energy negotiator</a:t>
            </a:r>
          </a:p>
        </p:txBody>
      </p:sp>
      <p:sp>
        <p:nvSpPr>
          <p:cNvPr id="10" name="Oval 9"/>
          <p:cNvSpPr/>
          <p:nvPr/>
        </p:nvSpPr>
        <p:spPr>
          <a:xfrm>
            <a:off x="104114" y="4779204"/>
            <a:ext cx="1641284" cy="803361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/>
              <a:t>North East district</a:t>
            </a:r>
          </a:p>
        </p:txBody>
      </p:sp>
      <p:sp>
        <p:nvSpPr>
          <p:cNvPr id="13" name="Up-Down Arrow 12"/>
          <p:cNvSpPr/>
          <p:nvPr/>
        </p:nvSpPr>
        <p:spPr>
          <a:xfrm rot="840000">
            <a:off x="4356486" y="2233973"/>
            <a:ext cx="129600" cy="1117669"/>
          </a:xfrm>
          <a:prstGeom prst="upDownArrow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Up-Down Arrow 13"/>
          <p:cNvSpPr/>
          <p:nvPr/>
        </p:nvSpPr>
        <p:spPr>
          <a:xfrm rot="19320000">
            <a:off x="5747510" y="1988797"/>
            <a:ext cx="129600" cy="1478538"/>
          </a:xfrm>
          <a:prstGeom prst="upDownArrow">
            <a:avLst/>
          </a:prstGeom>
          <a:gradFill>
            <a:gsLst>
              <a:gs pos="0">
                <a:schemeClr val="accent3"/>
              </a:gs>
              <a:gs pos="10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Up-Down Arrow 14"/>
          <p:cNvSpPr/>
          <p:nvPr/>
        </p:nvSpPr>
        <p:spPr>
          <a:xfrm rot="4026313">
            <a:off x="2998048" y="1431585"/>
            <a:ext cx="128219" cy="1676389"/>
          </a:xfrm>
          <a:prstGeom prst="upDownArrow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Up-Down Arrow 15"/>
          <p:cNvSpPr/>
          <p:nvPr/>
        </p:nvSpPr>
        <p:spPr>
          <a:xfrm rot="17776043">
            <a:off x="6343884" y="1475686"/>
            <a:ext cx="129600" cy="1676389"/>
          </a:xfrm>
          <a:prstGeom prst="upDownArrow">
            <a:avLst/>
          </a:prstGeom>
          <a:gradFill>
            <a:gsLst>
              <a:gs pos="0">
                <a:schemeClr val="accent3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Up-Down Arrow 16"/>
          <p:cNvSpPr/>
          <p:nvPr/>
        </p:nvSpPr>
        <p:spPr>
          <a:xfrm rot="7260000">
            <a:off x="2821606" y="2688878"/>
            <a:ext cx="129600" cy="1239520"/>
          </a:xfrm>
          <a:prstGeom prst="up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Up-Down Arrow 17"/>
          <p:cNvSpPr/>
          <p:nvPr/>
        </p:nvSpPr>
        <p:spPr>
          <a:xfrm rot="540000">
            <a:off x="1069134" y="3212419"/>
            <a:ext cx="129600" cy="1566290"/>
          </a:xfrm>
          <a:prstGeom prst="upDownArrow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Up-Down Arrow 18"/>
          <p:cNvSpPr/>
          <p:nvPr/>
        </p:nvSpPr>
        <p:spPr>
          <a:xfrm rot="20040000">
            <a:off x="2208015" y="3109542"/>
            <a:ext cx="127868" cy="1764000"/>
          </a:xfrm>
          <a:prstGeom prst="upDownArrow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Up-Down Arrow 19"/>
          <p:cNvSpPr/>
          <p:nvPr/>
        </p:nvSpPr>
        <p:spPr>
          <a:xfrm rot="-300000">
            <a:off x="1661117" y="3227499"/>
            <a:ext cx="129600" cy="2232000"/>
          </a:xfrm>
          <a:prstGeom prst="upDownArrow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Up-Down Arrow 20"/>
          <p:cNvSpPr/>
          <p:nvPr/>
        </p:nvSpPr>
        <p:spPr>
          <a:xfrm rot="5400000">
            <a:off x="5435724" y="3387576"/>
            <a:ext cx="129600" cy="576000"/>
          </a:xfrm>
          <a:prstGeom prst="upDownArrow">
            <a:avLst/>
          </a:prstGeom>
          <a:gradFill>
            <a:gsLst>
              <a:gs pos="0">
                <a:schemeClr val="accent6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1133934" y="5460900"/>
            <a:ext cx="1641284" cy="803361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/>
              <a:t>North West district</a:t>
            </a:r>
          </a:p>
        </p:txBody>
      </p:sp>
      <p:sp>
        <p:nvSpPr>
          <p:cNvPr id="23" name="Oval 22"/>
          <p:cNvSpPr/>
          <p:nvPr/>
        </p:nvSpPr>
        <p:spPr>
          <a:xfrm>
            <a:off x="2057484" y="4766143"/>
            <a:ext cx="1641284" cy="803361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/>
              <a:t>South district</a:t>
            </a:r>
          </a:p>
        </p:txBody>
      </p:sp>
      <p:sp>
        <p:nvSpPr>
          <p:cNvPr id="24" name="Oval 23"/>
          <p:cNvSpPr/>
          <p:nvPr/>
        </p:nvSpPr>
        <p:spPr>
          <a:xfrm>
            <a:off x="3375964" y="5372008"/>
            <a:ext cx="1641284" cy="803361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/>
              <a:t>Center district</a:t>
            </a:r>
          </a:p>
        </p:txBody>
      </p:sp>
      <p:sp>
        <p:nvSpPr>
          <p:cNvPr id="25" name="Up-Down Arrow 24"/>
          <p:cNvSpPr/>
          <p:nvPr/>
        </p:nvSpPr>
        <p:spPr>
          <a:xfrm rot="19200000">
            <a:off x="3026371" y="2776340"/>
            <a:ext cx="127868" cy="2952000"/>
          </a:xfrm>
          <a:prstGeom prst="upDownArrow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933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691745" cy="1143000"/>
          </a:xfrm>
        </p:spPr>
        <p:txBody>
          <a:bodyPr/>
          <a:lstStyle/>
          <a:p>
            <a:r>
              <a:rPr lang="sl-SI" dirty="0" smtClean="0"/>
              <a:t>Demonstration of smart city</a:t>
            </a: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>self-management</a:t>
            </a:r>
            <a:r>
              <a:rPr lang="sl-SI" dirty="0"/>
              <a:t/>
            </a:r>
            <a:br>
              <a:rPr lang="sl-SI" dirty="0"/>
            </a:br>
            <a:r>
              <a:rPr lang="sl-SI" sz="2300" dirty="0" smtClean="0"/>
              <a:t>4 </a:t>
            </a:r>
            <a:r>
              <a:rPr lang="sl-SI" sz="2300" b="1" dirty="0" smtClean="0">
                <a:solidFill>
                  <a:srgbClr val="FF0000"/>
                </a:solidFill>
              </a:rPr>
              <a:t>sequential</a:t>
            </a:r>
            <a:r>
              <a:rPr lang="sl-SI" sz="2300" dirty="0" smtClean="0">
                <a:solidFill>
                  <a:srgbClr val="FF0000"/>
                </a:solidFill>
              </a:rPr>
              <a:t> </a:t>
            </a:r>
            <a:r>
              <a:rPr lang="sl-SI" sz="2300" dirty="0" smtClean="0"/>
              <a:t>steps to show influence of submodules</a:t>
            </a:r>
            <a:endParaRPr lang="en-US" sz="2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179-FC3C-4B84-8825-36D51515D56D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040229"/>
              </p:ext>
            </p:extLst>
          </p:nvPr>
        </p:nvGraphicFramePr>
        <p:xfrm>
          <a:off x="1317429" y="1684261"/>
          <a:ext cx="6350000" cy="1762125"/>
        </p:xfrm>
        <a:graphic>
          <a:graphicData uri="http://schemas.openxmlformats.org/drawingml/2006/table">
            <a:tbl>
              <a:tblPr/>
              <a:tblGrid>
                <a:gridCol w="1244600"/>
                <a:gridCol w="850900"/>
                <a:gridCol w="850900"/>
                <a:gridCol w="850900"/>
                <a:gridCol w="850900"/>
                <a:gridCol w="850900"/>
                <a:gridCol w="850900"/>
              </a:tblGrid>
              <a:tr h="581025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Reasoner</a:t>
                      </a:r>
                      <a:b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actions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8D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User</a:t>
                      </a:r>
                      <a:b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8F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District</a:t>
                      </a:r>
                      <a:b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consumption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Thermal</a:t>
                      </a:r>
                      <a:b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plant</a:t>
                      </a:r>
                      <a:b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Traffic</a:t>
                      </a:r>
                      <a:b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congestion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Smart Grid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Pollution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Initial state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B4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Reroute traffic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B4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Lower power plant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production 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B4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Lower power plant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production 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B4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494" y="3484885"/>
            <a:ext cx="6334293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62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7046926" cy="1667517"/>
          </a:xfrm>
        </p:spPr>
        <p:txBody>
          <a:bodyPr/>
          <a:lstStyle/>
          <a:p>
            <a:r>
              <a:rPr lang="sl-SI" dirty="0" smtClean="0"/>
              <a:t>Smart city self-management</a:t>
            </a:r>
            <a:r>
              <a:rPr lang="sl-SI" dirty="0"/>
              <a:t/>
            </a:r>
            <a:br>
              <a:rPr lang="sl-SI" dirty="0"/>
            </a:br>
            <a:r>
              <a:rPr lang="sl-SI" sz="2300" b="1" dirty="0" smtClean="0">
                <a:solidFill>
                  <a:srgbClr val="FF0000"/>
                </a:solidFill>
              </a:rPr>
              <a:t>parallel</a:t>
            </a:r>
            <a:r>
              <a:rPr lang="sl-SI" sz="2300" dirty="0" smtClean="0">
                <a:solidFill>
                  <a:srgbClr val="FF0000"/>
                </a:solidFill>
              </a:rPr>
              <a:t> </a:t>
            </a:r>
            <a:r>
              <a:rPr lang="sl-SI" sz="2300" dirty="0" smtClean="0"/>
              <a:t>tasks in time: lowering thermal power</a:t>
            </a:r>
            <a:r>
              <a:rPr lang="sl-SI" sz="2300" dirty="0"/>
              <a:t/>
            </a:r>
            <a:br>
              <a:rPr lang="sl-SI" sz="2300" dirty="0"/>
            </a:br>
            <a:r>
              <a:rPr lang="sl-SI" sz="2300" dirty="0" smtClean="0"/>
              <a:t>plant production and traffic congestion,</a:t>
            </a:r>
            <a:br>
              <a:rPr lang="sl-SI" sz="2300" dirty="0" smtClean="0"/>
            </a:br>
            <a:r>
              <a:rPr lang="sl-SI" sz="2300" dirty="0" smtClean="0"/>
              <a:t>negotiating district consumption for best user comfort</a:t>
            </a:r>
            <a:endParaRPr lang="en-US" sz="2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40980" y="6356350"/>
            <a:ext cx="2133600" cy="365125"/>
          </a:xfrm>
        </p:spPr>
        <p:txBody>
          <a:bodyPr/>
          <a:lstStyle/>
          <a:p>
            <a:fld id="{0D7CC179-FC3C-4B84-8825-36D51515D56D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636423"/>
              </p:ext>
            </p:extLst>
          </p:nvPr>
        </p:nvGraphicFramePr>
        <p:xfrm>
          <a:off x="1202562" y="2018711"/>
          <a:ext cx="6769102" cy="1771650"/>
        </p:xfrm>
        <a:graphic>
          <a:graphicData uri="http://schemas.openxmlformats.org/drawingml/2006/table">
            <a:tbl>
              <a:tblPr/>
              <a:tblGrid>
                <a:gridCol w="523154"/>
                <a:gridCol w="523154"/>
                <a:gridCol w="523154"/>
                <a:gridCol w="523154"/>
                <a:gridCol w="523154"/>
                <a:gridCol w="523154"/>
                <a:gridCol w="523154"/>
                <a:gridCol w="523154"/>
                <a:gridCol w="516774"/>
                <a:gridCol w="516774"/>
                <a:gridCol w="516774"/>
                <a:gridCol w="516774"/>
                <a:gridCol w="516774"/>
              </a:tblGrid>
              <a:tr h="581025"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</a:t>
                      </a:r>
                      <a:b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[min]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8DF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User</a:t>
                      </a:r>
                      <a:b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8F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District</a:t>
                      </a:r>
                      <a:b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consumption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Thermal</a:t>
                      </a:r>
                      <a:b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plant</a:t>
                      </a:r>
                      <a:b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Traffic</a:t>
                      </a:r>
                      <a:b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congestion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Smart Grid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Pollution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8F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Desired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8F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Desired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Desired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Desired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Desired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Desired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A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A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B4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B4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B4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B4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B4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B4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B4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B4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01" y="3989282"/>
            <a:ext cx="3842920" cy="254963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821" y="3981967"/>
            <a:ext cx="4151732" cy="254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9975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57" y="289752"/>
            <a:ext cx="5842992" cy="1143000"/>
          </a:xfrm>
        </p:spPr>
        <p:txBody>
          <a:bodyPr/>
          <a:lstStyle/>
          <a:p>
            <a:r>
              <a:rPr lang="sl-SI" dirty="0" smtClean="0"/>
              <a:t>Pollution monitor resolution</a:t>
            </a:r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179-FC3C-4B84-8825-36D51515D56D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monitor-part2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4104772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 mod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57" y="289752"/>
            <a:ext cx="5842992" cy="1143000"/>
          </a:xfrm>
        </p:spPr>
        <p:txBody>
          <a:bodyPr/>
          <a:lstStyle/>
          <a:p>
            <a:r>
              <a:rPr lang="sl-SI" dirty="0" smtClean="0"/>
              <a:t>Lowering consumption</a:t>
            </a:r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179-FC3C-4B84-8825-36D51515D56D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energy-tracker-part2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4061470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Principles and Motivation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036" y="1347107"/>
            <a:ext cx="8229600" cy="44034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2800" b="1" dirty="0" err="1" smtClean="0"/>
              <a:t>Properties</a:t>
            </a:r>
            <a:r>
              <a:rPr lang="sl-SI" sz="2800" b="1" dirty="0" smtClean="0"/>
              <a:t> </a:t>
            </a:r>
            <a:r>
              <a:rPr lang="sl-SI" sz="2800" b="1" dirty="0" err="1" smtClean="0"/>
              <a:t>of</a:t>
            </a:r>
            <a:r>
              <a:rPr lang="sl-SI" sz="2800" b="1" dirty="0" smtClean="0"/>
              <a:t> </a:t>
            </a:r>
            <a:r>
              <a:rPr lang="sl-SI" sz="2800" b="1" dirty="0" err="1" smtClean="0"/>
              <a:t>smart</a:t>
            </a:r>
            <a:r>
              <a:rPr lang="sl-SI" sz="2800" b="1" dirty="0" smtClean="0"/>
              <a:t> </a:t>
            </a:r>
            <a:r>
              <a:rPr lang="sl-SI" sz="2800" b="1" dirty="0" err="1" smtClean="0"/>
              <a:t>cities</a:t>
            </a:r>
            <a:endParaRPr lang="sl-SI" sz="2800" b="1" dirty="0" smtClean="0"/>
          </a:p>
          <a:p>
            <a:pPr marL="0" indent="0">
              <a:buNone/>
            </a:pPr>
            <a:r>
              <a:rPr lang="sl-SI" sz="2000" b="1" dirty="0" err="1" smtClean="0"/>
              <a:t>Smart</a:t>
            </a:r>
            <a:r>
              <a:rPr lang="sl-SI" sz="2000" b="1" dirty="0" smtClean="0"/>
              <a:t> </a:t>
            </a:r>
            <a:r>
              <a:rPr lang="sl-SI" sz="2000" b="1" dirty="0" err="1" smtClean="0"/>
              <a:t>Cities</a:t>
            </a:r>
            <a:r>
              <a:rPr lang="sl-SI" sz="2000" dirty="0" smtClean="0"/>
              <a:t>, I. Celino, S. </a:t>
            </a:r>
            <a:r>
              <a:rPr lang="sl-SI" sz="2000" dirty="0" err="1" smtClean="0"/>
              <a:t>Kotoulas</a:t>
            </a:r>
            <a:r>
              <a:rPr lang="sl-SI" sz="2000" dirty="0" smtClean="0"/>
              <a:t> (</a:t>
            </a:r>
            <a:r>
              <a:rPr lang="sl-SI" sz="2000" dirty="0" err="1" smtClean="0"/>
              <a:t>eds</a:t>
            </a:r>
            <a:r>
              <a:rPr lang="sl-SI" sz="2000" dirty="0" smtClean="0"/>
              <a:t>.), IEEE Internet </a:t>
            </a:r>
            <a:r>
              <a:rPr lang="sl-SI" sz="2000" dirty="0" err="1" smtClean="0"/>
              <a:t>Computing</a:t>
            </a:r>
            <a:r>
              <a:rPr lang="sl-SI" sz="2000" dirty="0" smtClean="0"/>
              <a:t>, November/December 2013: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sz="2000" dirty="0" smtClean="0"/>
              <a:t>- </a:t>
            </a:r>
            <a:r>
              <a:rPr lang="sl-SI" sz="2000" dirty="0" err="1" smtClean="0"/>
              <a:t>effectively</a:t>
            </a:r>
            <a:r>
              <a:rPr lang="sl-SI" sz="2000" dirty="0" smtClean="0"/>
              <a:t> </a:t>
            </a:r>
            <a:r>
              <a:rPr lang="sl-SI" sz="2000" dirty="0" err="1" smtClean="0"/>
              <a:t>process</a:t>
            </a:r>
            <a:r>
              <a:rPr lang="sl-SI" sz="2000" dirty="0" smtClean="0"/>
              <a:t> </a:t>
            </a:r>
            <a:r>
              <a:rPr lang="sl-SI" sz="2000" dirty="0" err="1" smtClean="0"/>
              <a:t>networked</a:t>
            </a:r>
            <a:r>
              <a:rPr lang="sl-SI" sz="2000" dirty="0" smtClean="0"/>
              <a:t> </a:t>
            </a:r>
            <a:r>
              <a:rPr lang="sl-SI" sz="2000" dirty="0" err="1" smtClean="0"/>
              <a:t>city</a:t>
            </a:r>
            <a:r>
              <a:rPr lang="sl-SI" sz="2000" dirty="0" smtClean="0"/>
              <a:t> </a:t>
            </a:r>
            <a:r>
              <a:rPr lang="sl-SI" sz="2000" dirty="0" err="1" smtClean="0"/>
              <a:t>information</a:t>
            </a:r>
            <a:r>
              <a:rPr lang="sl-SI" sz="2000" dirty="0" smtClean="0"/>
              <a:t/>
            </a:r>
            <a:br>
              <a:rPr lang="sl-SI" sz="2000" dirty="0" smtClean="0"/>
            </a:br>
            <a:r>
              <a:rPr lang="sl-SI" sz="2000" dirty="0" smtClean="0"/>
              <a:t>- </a:t>
            </a:r>
            <a:r>
              <a:rPr lang="sl-SI" sz="2000" dirty="0" err="1" smtClean="0"/>
              <a:t>information</a:t>
            </a:r>
            <a:r>
              <a:rPr lang="sl-SI" sz="2000" dirty="0" smtClean="0"/>
              <a:t> to </a:t>
            </a:r>
            <a:r>
              <a:rPr lang="sl-SI" sz="2000" dirty="0" err="1" smtClean="0"/>
              <a:t>authorities</a:t>
            </a:r>
            <a:r>
              <a:rPr lang="sl-SI" sz="2000" dirty="0" smtClean="0"/>
              <a:t>, </a:t>
            </a:r>
            <a:r>
              <a:rPr lang="sl-SI" sz="2000" dirty="0" err="1" smtClean="0"/>
              <a:t>business</a:t>
            </a:r>
            <a:r>
              <a:rPr lang="sl-SI" sz="2000" dirty="0" smtClean="0"/>
              <a:t>, </a:t>
            </a:r>
            <a:r>
              <a:rPr lang="sl-SI" sz="2000" dirty="0" err="1" smtClean="0"/>
              <a:t>citizens</a:t>
            </a:r>
            <a:r>
              <a:rPr lang="sl-SI" sz="2000" dirty="0" smtClean="0"/>
              <a:t>, </a:t>
            </a:r>
            <a:r>
              <a:rPr lang="sl-SI" sz="2000" b="1" dirty="0" err="1" smtClean="0"/>
              <a:t>optimizing</a:t>
            </a:r>
            <a:r>
              <a:rPr lang="sl-SI" sz="2000" dirty="0" smtClean="0"/>
              <a:t> </a:t>
            </a:r>
            <a:r>
              <a:rPr lang="sl-SI" sz="2000" dirty="0" err="1" smtClean="0"/>
              <a:t>energy</a:t>
            </a:r>
            <a:r>
              <a:rPr lang="sl-SI" sz="2000" dirty="0" smtClean="0"/>
              <a:t> </a:t>
            </a:r>
            <a:r>
              <a:rPr lang="sl-SI" sz="2000" dirty="0" err="1" smtClean="0"/>
              <a:t>and</a:t>
            </a:r>
            <a:r>
              <a:rPr lang="sl-SI" sz="2000" dirty="0" smtClean="0"/>
              <a:t> </a:t>
            </a:r>
            <a:r>
              <a:rPr lang="sl-SI" sz="2000" dirty="0" err="1" smtClean="0"/>
              <a:t>water</a:t>
            </a:r>
            <a:r>
              <a:rPr lang="sl-SI" sz="2000" dirty="0" smtClean="0"/>
              <a:t> </a:t>
            </a:r>
            <a:br>
              <a:rPr lang="sl-SI" sz="2000" dirty="0" smtClean="0"/>
            </a:br>
            <a:r>
              <a:rPr lang="sl-SI" sz="2000" dirty="0" smtClean="0"/>
              <a:t>  </a:t>
            </a:r>
            <a:r>
              <a:rPr lang="sl-SI" sz="2000" dirty="0" err="1" smtClean="0"/>
              <a:t>production</a:t>
            </a:r>
            <a:r>
              <a:rPr lang="sl-SI" sz="2000" dirty="0" smtClean="0"/>
              <a:t> or </a:t>
            </a:r>
            <a:r>
              <a:rPr lang="sl-SI" sz="2000" dirty="0" err="1" smtClean="0"/>
              <a:t>consumption</a:t>
            </a:r>
            <a:r>
              <a:rPr lang="sl-SI" sz="2000" dirty="0" smtClean="0"/>
              <a:t>, </a:t>
            </a:r>
            <a:r>
              <a:rPr lang="sl-SI" sz="2000" b="1" dirty="0" err="1" smtClean="0"/>
              <a:t>trafic</a:t>
            </a:r>
            <a:r>
              <a:rPr lang="sl-SI" sz="2000" b="1" dirty="0" smtClean="0"/>
              <a:t> </a:t>
            </a:r>
            <a:r>
              <a:rPr lang="sl-SI" sz="2000" b="1" dirty="0" err="1" smtClean="0"/>
              <a:t>management</a:t>
            </a:r>
            <a:r>
              <a:rPr lang="sl-SI" sz="2000" dirty="0" smtClean="0"/>
              <a:t>, </a:t>
            </a:r>
            <a:r>
              <a:rPr lang="sl-SI" sz="2000" dirty="0" err="1" smtClean="0"/>
              <a:t>public</a:t>
            </a:r>
            <a:r>
              <a:rPr lang="sl-SI" sz="2000" dirty="0" smtClean="0"/>
              <a:t> </a:t>
            </a:r>
            <a:r>
              <a:rPr lang="sl-SI" sz="2000" dirty="0" err="1" smtClean="0"/>
              <a:t>safety</a:t>
            </a:r>
            <a:r>
              <a:rPr lang="sl-SI" sz="2000" dirty="0" smtClean="0"/>
              <a:t>, </a:t>
            </a:r>
            <a:r>
              <a:rPr lang="sl-SI" sz="2000" dirty="0" err="1" smtClean="0"/>
              <a:t>emergency</a:t>
            </a:r>
            <a:r>
              <a:rPr lang="sl-SI" sz="2000" dirty="0" smtClean="0"/>
              <a:t>  </a:t>
            </a:r>
            <a:br>
              <a:rPr lang="sl-SI" sz="2000" dirty="0" smtClean="0"/>
            </a:br>
            <a:r>
              <a:rPr lang="sl-SI" sz="2000" dirty="0" smtClean="0"/>
              <a:t>  </a:t>
            </a:r>
            <a:r>
              <a:rPr lang="sl-SI" sz="2000" dirty="0" err="1" smtClean="0"/>
              <a:t>response</a:t>
            </a:r>
            <a:r>
              <a:rPr lang="sl-SI" sz="2000" dirty="0" smtClean="0"/>
              <a:t/>
            </a:r>
            <a:br>
              <a:rPr lang="sl-SI" sz="2000" dirty="0" smtClean="0"/>
            </a:br>
            <a:r>
              <a:rPr lang="sl-SI" sz="2000" dirty="0" smtClean="0"/>
              <a:t>- </a:t>
            </a:r>
            <a:r>
              <a:rPr lang="sl-SI" sz="2000" dirty="0" err="1" smtClean="0"/>
              <a:t>multifaceted</a:t>
            </a:r>
            <a:r>
              <a:rPr lang="sl-SI" sz="2000" dirty="0" smtClean="0"/>
              <a:t> </a:t>
            </a:r>
            <a:r>
              <a:rPr lang="sl-SI" sz="2000" dirty="0" err="1" smtClean="0"/>
              <a:t>and</a:t>
            </a:r>
            <a:r>
              <a:rPr lang="sl-SI" sz="2000" dirty="0" smtClean="0"/>
              <a:t> </a:t>
            </a:r>
            <a:r>
              <a:rPr lang="sl-SI" sz="2000" dirty="0" err="1" smtClean="0"/>
              <a:t>cross</a:t>
            </a:r>
            <a:r>
              <a:rPr lang="sl-SI" sz="2000" dirty="0" smtClean="0"/>
              <a:t>-</a:t>
            </a:r>
            <a:r>
              <a:rPr lang="sl-SI" sz="2000" dirty="0" err="1" smtClean="0"/>
              <a:t>domain</a:t>
            </a:r>
            <a:r>
              <a:rPr lang="sl-SI" sz="2000" dirty="0" smtClean="0"/>
              <a:t> </a:t>
            </a:r>
            <a:r>
              <a:rPr lang="sl-SI" sz="2000" dirty="0" err="1" smtClean="0"/>
              <a:t>challenges</a:t>
            </a:r>
            <a:r>
              <a:rPr lang="sl-SI" sz="2000" dirty="0" smtClean="0"/>
              <a:t>,</a:t>
            </a:r>
            <a:r>
              <a:rPr lang="sl-SI" sz="2000" dirty="0" smtClean="0">
                <a:solidFill>
                  <a:prstClr val="black"/>
                </a:solidFill>
              </a:rPr>
              <a:t> </a:t>
            </a:r>
            <a:r>
              <a:rPr lang="sl-SI" sz="2000" dirty="0" err="1" smtClean="0">
                <a:solidFill>
                  <a:prstClr val="black"/>
                </a:solidFill>
              </a:rPr>
              <a:t>inherently</a:t>
            </a:r>
            <a:r>
              <a:rPr lang="sl-SI" sz="2000" dirty="0" smtClean="0">
                <a:solidFill>
                  <a:prstClr val="black"/>
                </a:solidFill>
              </a:rPr>
              <a:t> </a:t>
            </a:r>
            <a:r>
              <a:rPr lang="sl-SI" sz="2000" dirty="0" err="1" smtClean="0">
                <a:solidFill>
                  <a:prstClr val="black"/>
                </a:solidFill>
              </a:rPr>
              <a:t>disciplinary</a:t>
            </a:r>
            <a:r>
              <a:rPr lang="sl-SI" sz="2000" dirty="0" smtClean="0"/>
              <a:t/>
            </a:r>
            <a:br>
              <a:rPr lang="sl-SI" sz="2000" dirty="0" smtClean="0"/>
            </a:br>
            <a:r>
              <a:rPr lang="sl-SI" sz="2000" dirty="0" smtClean="0"/>
              <a:t>- </a:t>
            </a:r>
            <a:r>
              <a:rPr lang="sl-SI" sz="2000" dirty="0" err="1" smtClean="0"/>
              <a:t>reason</a:t>
            </a:r>
            <a:r>
              <a:rPr lang="sl-SI" sz="2000" dirty="0" smtClean="0"/>
              <a:t> on </a:t>
            </a:r>
            <a:r>
              <a:rPr lang="sl-SI" sz="2000" dirty="0" err="1" smtClean="0"/>
              <a:t>spatial</a:t>
            </a:r>
            <a:r>
              <a:rPr lang="sl-SI" sz="2000" dirty="0" smtClean="0"/>
              <a:t>, </a:t>
            </a:r>
            <a:r>
              <a:rPr lang="sl-SI" sz="2000" dirty="0" err="1" smtClean="0"/>
              <a:t>temporal</a:t>
            </a:r>
            <a:r>
              <a:rPr lang="sl-SI" sz="2000" dirty="0" smtClean="0"/>
              <a:t> </a:t>
            </a:r>
            <a:r>
              <a:rPr lang="sl-SI" sz="2000" dirty="0" err="1" smtClean="0"/>
              <a:t>and</a:t>
            </a:r>
            <a:r>
              <a:rPr lang="sl-SI" sz="2000" dirty="0" smtClean="0"/>
              <a:t> </a:t>
            </a:r>
            <a:r>
              <a:rPr lang="sl-SI" sz="2000" dirty="0" err="1" smtClean="0"/>
              <a:t>contextual</a:t>
            </a:r>
            <a:r>
              <a:rPr lang="sl-SI" sz="2000" dirty="0" smtClean="0"/>
              <a:t> </a:t>
            </a:r>
            <a:r>
              <a:rPr lang="sl-SI" sz="2000" dirty="0" err="1" smtClean="0"/>
              <a:t>aspects</a:t>
            </a:r>
            <a:r>
              <a:rPr lang="sl-SI" sz="2000" dirty="0" smtClean="0"/>
              <a:t> </a:t>
            </a:r>
            <a:r>
              <a:rPr lang="sl-SI" sz="2000" dirty="0" err="1" smtClean="0"/>
              <a:t>of</a:t>
            </a:r>
            <a:r>
              <a:rPr lang="sl-SI" sz="2000" dirty="0" smtClean="0"/>
              <a:t> </a:t>
            </a:r>
            <a:r>
              <a:rPr lang="sl-SI" sz="2000" dirty="0" err="1" smtClean="0"/>
              <a:t>data</a:t>
            </a:r>
            <a:r>
              <a:rPr lang="sl-SI" sz="2000" dirty="0" smtClean="0"/>
              <a:t/>
            </a:r>
            <a:br>
              <a:rPr lang="sl-SI" sz="2000" dirty="0" smtClean="0"/>
            </a:br>
            <a:r>
              <a:rPr lang="sl-SI" sz="2000" dirty="0" smtClean="0"/>
              <a:t>- </a:t>
            </a:r>
            <a:r>
              <a:rPr lang="sl-SI" sz="2000" dirty="0" err="1" smtClean="0"/>
              <a:t>life</a:t>
            </a:r>
            <a:r>
              <a:rPr lang="sl-SI" sz="2000" dirty="0" smtClean="0"/>
              <a:t>-</a:t>
            </a:r>
            <a:r>
              <a:rPr lang="sl-SI" sz="2000" dirty="0" err="1" smtClean="0"/>
              <a:t>cycle</a:t>
            </a:r>
            <a:r>
              <a:rPr lang="sl-SI" sz="2000" dirty="0" smtClean="0"/>
              <a:t> </a:t>
            </a:r>
            <a:r>
              <a:rPr lang="sl-SI" sz="2000" dirty="0" err="1" smtClean="0"/>
              <a:t>of</a:t>
            </a:r>
            <a:r>
              <a:rPr lang="sl-SI" sz="2000" dirty="0" smtClean="0"/>
              <a:t> </a:t>
            </a:r>
            <a:r>
              <a:rPr lang="sl-SI" sz="2000" dirty="0" err="1" smtClean="0"/>
              <a:t>data</a:t>
            </a:r>
            <a:r>
              <a:rPr lang="sl-SI" sz="2000" dirty="0" smtClean="0"/>
              <a:t>, </a:t>
            </a:r>
            <a:r>
              <a:rPr lang="sl-SI" sz="2000" dirty="0" err="1" smtClean="0"/>
              <a:t>intergrating</a:t>
            </a:r>
            <a:r>
              <a:rPr lang="sl-SI" sz="2000" dirty="0" smtClean="0"/>
              <a:t> </a:t>
            </a:r>
            <a:r>
              <a:rPr lang="sl-SI" sz="2000" dirty="0" err="1" smtClean="0"/>
              <a:t>heterogenous</a:t>
            </a:r>
            <a:r>
              <a:rPr lang="sl-SI" sz="2000" dirty="0" smtClean="0"/>
              <a:t> </a:t>
            </a:r>
            <a:r>
              <a:rPr lang="sl-SI" sz="2000" dirty="0" err="1" smtClean="0"/>
              <a:t>sources</a:t>
            </a:r>
            <a:r>
              <a:rPr lang="sl-SI" sz="2000" dirty="0" smtClean="0"/>
              <a:t> </a:t>
            </a:r>
            <a:br>
              <a:rPr lang="sl-SI" sz="2000" dirty="0" smtClean="0"/>
            </a:br>
            <a:r>
              <a:rPr lang="sl-SI" sz="2000" dirty="0" smtClean="0"/>
              <a:t>- </a:t>
            </a:r>
            <a:r>
              <a:rPr lang="sl-SI" sz="2000" dirty="0" err="1" smtClean="0"/>
              <a:t>ubiquitous</a:t>
            </a:r>
            <a:r>
              <a:rPr lang="sl-SI" sz="2000" dirty="0" smtClean="0"/>
              <a:t>, </a:t>
            </a:r>
            <a:r>
              <a:rPr lang="sl-SI" sz="2000" dirty="0" err="1" smtClean="0"/>
              <a:t>pervasive</a:t>
            </a:r>
            <a:r>
              <a:rPr lang="sl-SI" sz="2000" dirty="0" smtClean="0"/>
              <a:t>, </a:t>
            </a:r>
            <a:r>
              <a:rPr lang="sl-SI" sz="2000" dirty="0" err="1" smtClean="0"/>
              <a:t>AmI</a:t>
            </a:r>
            <a:r>
              <a:rPr lang="sl-SI" sz="2000" dirty="0" smtClean="0"/>
              <a:t>, </a:t>
            </a:r>
            <a:r>
              <a:rPr lang="sl-SI" sz="2000" dirty="0" err="1" smtClean="0"/>
              <a:t>agents</a:t>
            </a:r>
            <a:r>
              <a:rPr lang="sl-SI" sz="2000" dirty="0" smtClean="0"/>
              <a:t>, AI</a:t>
            </a:r>
            <a:br>
              <a:rPr lang="sl-SI" sz="2000" dirty="0" smtClean="0"/>
            </a:br>
            <a:r>
              <a:rPr lang="sl-SI" sz="2000" dirty="0" smtClean="0"/>
              <a:t>- IBM </a:t>
            </a:r>
            <a:r>
              <a:rPr lang="sl-SI" sz="2000" dirty="0" err="1" smtClean="0"/>
              <a:t>Smarter</a:t>
            </a:r>
            <a:r>
              <a:rPr lang="sl-SI" sz="2000" dirty="0" smtClean="0"/>
              <a:t> Planet </a:t>
            </a:r>
            <a:r>
              <a:rPr lang="sl-SI" sz="2000" dirty="0" err="1" smtClean="0"/>
              <a:t>initiative</a:t>
            </a:r>
            <a:r>
              <a:rPr lang="sl-SI" sz="2000" dirty="0" smtClean="0"/>
              <a:t>, Siemens </a:t>
            </a:r>
            <a:r>
              <a:rPr lang="sl-SI" sz="2000" dirty="0" err="1" smtClean="0"/>
              <a:t>Sustainable</a:t>
            </a:r>
            <a:r>
              <a:rPr lang="sl-SI" sz="2000" dirty="0" smtClean="0"/>
              <a:t> </a:t>
            </a:r>
            <a:r>
              <a:rPr lang="sl-SI" sz="2000" dirty="0" err="1" smtClean="0"/>
              <a:t>Cities</a:t>
            </a:r>
            <a:r>
              <a:rPr lang="sl-SI" sz="2000" dirty="0" smtClean="0"/>
              <a:t>, Oracle IT platform</a:t>
            </a:r>
            <a:br>
              <a:rPr lang="sl-SI" sz="2000" dirty="0" smtClean="0"/>
            </a:br>
            <a:r>
              <a:rPr lang="sl-SI" sz="2000" dirty="0" smtClean="0"/>
              <a:t>  </a:t>
            </a:r>
            <a:r>
              <a:rPr lang="sl-SI" sz="2000" dirty="0" err="1" smtClean="0"/>
              <a:t>City</a:t>
            </a:r>
            <a:r>
              <a:rPr lang="sl-SI" sz="2000" dirty="0" smtClean="0"/>
              <a:t> </a:t>
            </a:r>
            <a:r>
              <a:rPr lang="sl-SI" sz="2000" dirty="0" err="1" smtClean="0"/>
              <a:t>services</a:t>
            </a:r>
            <a:r>
              <a:rPr lang="sl-SI" sz="2000" dirty="0" smtClean="0"/>
              <a:t>, Microsoft </a:t>
            </a:r>
            <a:r>
              <a:rPr lang="sl-SI" sz="2000" dirty="0" err="1" smtClean="0"/>
              <a:t>CityNext</a:t>
            </a:r>
            <a:r>
              <a:rPr lang="sl-SI" sz="2000" dirty="0" smtClean="0"/>
              <a:t> platform</a:t>
            </a:r>
            <a:br>
              <a:rPr lang="sl-SI" sz="2000" dirty="0" smtClean="0"/>
            </a:br>
            <a:endParaRPr lang="sl-SI" sz="2000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179-FC3C-4B84-8825-36D51515D56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886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Traffic rerouting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179-FC3C-4B84-8825-36D51515D56D}" type="slidenum">
              <a:rPr lang="en-US" smtClean="0"/>
              <a:t>20</a:t>
            </a:fld>
            <a:endParaRPr lang="en-US" dirty="0"/>
          </a:p>
        </p:txBody>
      </p:sp>
      <p:pic>
        <p:nvPicPr>
          <p:cNvPr id="1027" name="Picture 3" descr="\\Maborg\Users\E9\Projekti\2013_Tuji\ACCUSS\Delovno\demo\LjBeforeAfter\LjBeforeAfter\TrafficAfter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" r="4712"/>
          <a:stretch/>
        </p:blipFill>
        <p:spPr bwMode="auto">
          <a:xfrm>
            <a:off x="4452725" y="2114018"/>
            <a:ext cx="4691269" cy="377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6512118" y="2434407"/>
            <a:ext cx="2521888" cy="20024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\\Maborg\Users\E9\Projekti\2013_Tuji\ACCUSS\Delovno\demo\LjBeforeAfter\omrezjeNorthEas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" r="4394"/>
          <a:stretch/>
        </p:blipFill>
        <p:spPr bwMode="auto">
          <a:xfrm>
            <a:off x="4198" y="2161189"/>
            <a:ext cx="4448527" cy="37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1894983" y="2519206"/>
            <a:ext cx="2474182" cy="19016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920428" y="1660020"/>
            <a:ext cx="25004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Traffic congestion before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50629" y="1771282"/>
            <a:ext cx="23350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Traffic congestion after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866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6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ACCUS project info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Roboto Condensed"/>
              </a:rPr>
              <a:t>ACCUS </a:t>
            </a:r>
            <a:r>
              <a:rPr lang="sl-SI" dirty="0" smtClean="0">
                <a:latin typeface="Roboto Condensed"/>
              </a:rPr>
              <a:t>- </a:t>
            </a:r>
            <a:r>
              <a:rPr lang="en-US" dirty="0" smtClean="0">
                <a:latin typeface="Roboto Condensed"/>
              </a:rPr>
              <a:t>Adaptive </a:t>
            </a:r>
            <a:r>
              <a:rPr lang="en-US" dirty="0">
                <a:latin typeface="Roboto Condensed"/>
              </a:rPr>
              <a:t>Cooperative Control in Urban </a:t>
            </a:r>
            <a:r>
              <a:rPr lang="en-US" dirty="0" smtClean="0">
                <a:latin typeface="Roboto Condensed"/>
              </a:rPr>
              <a:t>(sub)Sy</a:t>
            </a:r>
            <a:r>
              <a:rPr lang="sl-SI" dirty="0" smtClean="0">
                <a:latin typeface="Roboto Condensed"/>
              </a:rPr>
              <a:t>s</a:t>
            </a:r>
            <a:r>
              <a:rPr lang="en-US" dirty="0" smtClean="0">
                <a:latin typeface="Roboto Condensed"/>
              </a:rPr>
              <a:t>tems</a:t>
            </a:r>
            <a:endParaRPr lang="sl-SI" dirty="0" smtClean="0">
              <a:latin typeface="Roboto Condensed"/>
            </a:endParaRPr>
          </a:p>
          <a:p>
            <a:r>
              <a:rPr lang="en-US" dirty="0" smtClean="0">
                <a:latin typeface="Roboto Condensed"/>
              </a:rPr>
              <a:t>better sustainable management and to engage synergies in order to improve citizens’ quality of life</a:t>
            </a:r>
            <a:endParaRPr lang="sl-SI" dirty="0" smtClean="0">
              <a:latin typeface="Roboto Condensed"/>
            </a:endParaRPr>
          </a:p>
          <a:p>
            <a:r>
              <a:rPr lang="en-US" dirty="0" smtClean="0">
                <a:latin typeface="Roboto Condensed"/>
              </a:rPr>
              <a:t>GA </a:t>
            </a:r>
            <a:r>
              <a:rPr lang="en-US" dirty="0">
                <a:latin typeface="Roboto Condensed"/>
              </a:rPr>
              <a:t>number </a:t>
            </a:r>
            <a:r>
              <a:rPr lang="en-US" dirty="0" smtClean="0">
                <a:latin typeface="Roboto Condensed"/>
              </a:rPr>
              <a:t>ARTEMIS-2012-1/8/2013</a:t>
            </a:r>
            <a:endParaRPr lang="sl-SI" dirty="0" smtClean="0">
              <a:latin typeface="Roboto Condensed"/>
            </a:endParaRPr>
          </a:p>
          <a:p>
            <a:r>
              <a:rPr lang="sl-SI" dirty="0" smtClean="0">
                <a:latin typeface="Roboto Condensed"/>
              </a:rPr>
              <a:t>Started: 1st June 2013, planned end: 31st May 2016</a:t>
            </a:r>
          </a:p>
          <a:p>
            <a:r>
              <a:rPr lang="sl-SI" dirty="0" smtClean="0">
                <a:latin typeface="Roboto Condensed"/>
              </a:rPr>
              <a:t>Just started second half of the project</a:t>
            </a:r>
          </a:p>
          <a:p>
            <a:r>
              <a:rPr lang="sl-SI" dirty="0" smtClean="0">
                <a:latin typeface="Roboto Condensed"/>
              </a:rPr>
              <a:t>Planned platform implementation: June 2015</a:t>
            </a:r>
            <a:endParaRPr lang="sl-SI" dirty="0">
              <a:latin typeface="Roboto Condensed"/>
            </a:endParaRPr>
          </a:p>
          <a:p>
            <a:r>
              <a:rPr lang="sl-SI" dirty="0" smtClean="0">
                <a:latin typeface="Roboto Condensed"/>
              </a:rPr>
              <a:t>Demonstration: running platform on a demo</a:t>
            </a:r>
          </a:p>
          <a:p>
            <a:pPr lvl="1"/>
            <a:r>
              <a:rPr lang="sl-SI" dirty="0"/>
              <a:t>Platform on jBoss, virtual </a:t>
            </a:r>
            <a:r>
              <a:rPr lang="sl-SI" dirty="0" smtClean="0"/>
              <a:t>entities(up to 10.000</a:t>
            </a:r>
            <a:r>
              <a:rPr lang="sl-SI" dirty="0"/>
              <a:t>), web services (3-20)</a:t>
            </a:r>
          </a:p>
          <a:p>
            <a:endParaRPr lang="sl-SI" dirty="0">
              <a:solidFill>
                <a:srgbClr val="555555"/>
              </a:solidFill>
              <a:latin typeface="Roboto Condensed"/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179-FC3C-4B84-8825-36D51515D56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619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ACCUS platform </a:t>
            </a:r>
            <a:r>
              <a:rPr lang="sl-SI" dirty="0" err="1" smtClean="0"/>
              <a:t>advantages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 smtClean="0"/>
              <a:t>Easy</a:t>
            </a:r>
            <a:r>
              <a:rPr lang="sl-SI" dirty="0" smtClean="0"/>
              <a:t> </a:t>
            </a:r>
            <a:r>
              <a:rPr lang="sl-SI" dirty="0" err="1" smtClean="0"/>
              <a:t>integration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cross</a:t>
            </a:r>
            <a:r>
              <a:rPr lang="sl-SI" dirty="0" smtClean="0"/>
              <a:t> </a:t>
            </a:r>
            <a:r>
              <a:rPr lang="sl-SI" dirty="0" err="1" smtClean="0"/>
              <a:t>domain</a:t>
            </a:r>
            <a:r>
              <a:rPr lang="sl-SI" dirty="0" smtClean="0"/>
              <a:t> </a:t>
            </a:r>
            <a:r>
              <a:rPr lang="sl-SI" dirty="0" err="1" smtClean="0"/>
              <a:t>applications</a:t>
            </a:r>
            <a:endParaRPr lang="sl-SI" dirty="0" smtClean="0"/>
          </a:p>
          <a:p>
            <a:pPr lvl="1"/>
            <a:r>
              <a:rPr lang="sl-SI" dirty="0" err="1" smtClean="0"/>
              <a:t>Acces</a:t>
            </a:r>
            <a:r>
              <a:rPr lang="sl-SI" dirty="0" smtClean="0"/>
              <a:t> to urban </a:t>
            </a:r>
            <a:r>
              <a:rPr lang="sl-SI" dirty="0" err="1" smtClean="0"/>
              <a:t>subsystem</a:t>
            </a:r>
            <a:endParaRPr lang="sl-SI" dirty="0" smtClean="0"/>
          </a:p>
          <a:p>
            <a:pPr lvl="1"/>
            <a:r>
              <a:rPr lang="sl-SI" dirty="0" err="1" smtClean="0"/>
              <a:t>Simplified</a:t>
            </a:r>
            <a:r>
              <a:rPr lang="sl-SI" dirty="0" smtClean="0"/>
              <a:t> </a:t>
            </a:r>
            <a:r>
              <a:rPr lang="sl-SI" dirty="0" err="1" smtClean="0"/>
              <a:t>communication</a:t>
            </a:r>
            <a:r>
              <a:rPr lang="sl-SI" dirty="0" smtClean="0"/>
              <a:t> </a:t>
            </a:r>
            <a:r>
              <a:rPr lang="sl-SI" dirty="0" err="1" smtClean="0"/>
              <a:t>between</a:t>
            </a:r>
            <a:r>
              <a:rPr lang="sl-SI" dirty="0" smtClean="0"/>
              <a:t> </a:t>
            </a:r>
            <a:r>
              <a:rPr lang="sl-SI" dirty="0" err="1" smtClean="0"/>
              <a:t>components</a:t>
            </a:r>
            <a:r>
              <a:rPr lang="sl-SI" dirty="0" smtClean="0"/>
              <a:t> (</a:t>
            </a:r>
            <a:r>
              <a:rPr lang="sl-SI" dirty="0" err="1" smtClean="0"/>
              <a:t>applications</a:t>
            </a:r>
            <a:r>
              <a:rPr lang="sl-SI" dirty="0" smtClean="0"/>
              <a:t>, platform, </a:t>
            </a:r>
            <a:r>
              <a:rPr lang="sl-SI" dirty="0" err="1" smtClean="0"/>
              <a:t>subsystems</a:t>
            </a:r>
            <a:r>
              <a:rPr lang="sl-SI" dirty="0" smtClean="0"/>
              <a:t>, </a:t>
            </a:r>
            <a:r>
              <a:rPr lang="sl-SI" dirty="0" err="1" smtClean="0"/>
              <a:t>etc</a:t>
            </a:r>
            <a:r>
              <a:rPr lang="sl-SI" dirty="0" smtClean="0"/>
              <a:t>.)</a:t>
            </a:r>
          </a:p>
          <a:p>
            <a:pPr lvl="1"/>
            <a:r>
              <a:rPr lang="sl-SI" dirty="0" err="1" smtClean="0"/>
              <a:t>Acces</a:t>
            </a:r>
            <a:r>
              <a:rPr lang="sl-SI" dirty="0" smtClean="0"/>
              <a:t> to general </a:t>
            </a:r>
            <a:r>
              <a:rPr lang="sl-SI" dirty="0" err="1" smtClean="0"/>
              <a:t>and</a:t>
            </a:r>
            <a:r>
              <a:rPr lang="sl-SI" dirty="0" smtClean="0"/>
              <a:t> </a:t>
            </a:r>
            <a:r>
              <a:rPr lang="sl-SI" dirty="0" err="1" smtClean="0"/>
              <a:t>specific</a:t>
            </a:r>
            <a:r>
              <a:rPr lang="sl-SI" dirty="0" smtClean="0"/>
              <a:t> </a:t>
            </a:r>
            <a:r>
              <a:rPr lang="sl-SI" dirty="0" err="1" smtClean="0"/>
              <a:t>functionalities</a:t>
            </a:r>
            <a:r>
              <a:rPr lang="sl-SI" dirty="0" smtClean="0"/>
              <a:t> in </a:t>
            </a:r>
            <a:r>
              <a:rPr lang="sl-SI" dirty="0" err="1" smtClean="0"/>
              <a:t>the</a:t>
            </a:r>
            <a:r>
              <a:rPr lang="sl-SI" dirty="0" smtClean="0"/>
              <a:t> ICP</a:t>
            </a:r>
          </a:p>
          <a:p>
            <a:pPr lvl="1"/>
            <a:endParaRPr lang="sl-SI" dirty="0"/>
          </a:p>
          <a:p>
            <a:r>
              <a:rPr lang="sl-SI" dirty="0" err="1" smtClean="0"/>
              <a:t>Unified</a:t>
            </a:r>
            <a:r>
              <a:rPr lang="sl-SI" dirty="0" smtClean="0"/>
              <a:t> </a:t>
            </a:r>
            <a:r>
              <a:rPr lang="sl-SI" dirty="0" err="1" smtClean="0"/>
              <a:t>management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city</a:t>
            </a:r>
            <a:r>
              <a:rPr lang="sl-SI" dirty="0" smtClean="0"/>
              <a:t> </a:t>
            </a:r>
            <a:r>
              <a:rPr lang="sl-SI" dirty="0" err="1" smtClean="0"/>
              <a:t>subsystems</a:t>
            </a:r>
            <a:endParaRPr lang="sl-SI" dirty="0" smtClean="0"/>
          </a:p>
          <a:p>
            <a:r>
              <a:rPr lang="sl-SI" dirty="0" err="1" smtClean="0"/>
              <a:t>Automatic</a:t>
            </a:r>
            <a:r>
              <a:rPr lang="sl-SI" dirty="0" smtClean="0"/>
              <a:t> </a:t>
            </a:r>
            <a:r>
              <a:rPr lang="sl-SI" dirty="0" err="1" smtClean="0"/>
              <a:t>self</a:t>
            </a:r>
            <a:r>
              <a:rPr lang="sl-SI" dirty="0" smtClean="0"/>
              <a:t>-</a:t>
            </a:r>
            <a:r>
              <a:rPr lang="sl-SI" dirty="0" err="1" smtClean="0"/>
              <a:t>management</a:t>
            </a:r>
            <a:r>
              <a:rPr lang="sl-SI" dirty="0" smtClean="0"/>
              <a:t> in </a:t>
            </a:r>
            <a:r>
              <a:rPr lang="sl-SI" dirty="0" err="1" smtClean="0"/>
              <a:t>case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exceptional</a:t>
            </a:r>
            <a:r>
              <a:rPr lang="sl-SI" dirty="0" smtClean="0"/>
              <a:t> </a:t>
            </a:r>
            <a:r>
              <a:rPr lang="sl-SI" dirty="0" err="1" smtClean="0"/>
              <a:t>events</a:t>
            </a:r>
            <a:endParaRPr lang="sl-SI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179-FC3C-4B84-8825-36D51515D56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578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Concepts corelations</a:t>
            </a:r>
            <a:endParaRPr lang="en-US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179-FC3C-4B84-8825-36D51515D56D}" type="slidenum">
              <a:rPr lang="en-US" smtClean="0"/>
              <a:t>5</a:t>
            </a:fld>
            <a:endParaRPr lang="en-US" dirty="0"/>
          </a:p>
        </p:txBody>
      </p:sp>
      <p:pic>
        <p:nvPicPr>
          <p:cNvPr id="1026" name="Picture 2" descr="D:\IJS projekti\Accus\deliverable 4.13\relation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014" y="1506795"/>
            <a:ext cx="8566052" cy="485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257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Problem </a:t>
            </a:r>
            <a:r>
              <a:rPr lang="sl-SI" dirty="0"/>
              <a:t>D</a:t>
            </a:r>
            <a:r>
              <a:rPr lang="sl-SI" dirty="0" smtClean="0"/>
              <a:t>escription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Pollution warning is triggered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The core reasoning agent starts decreasing</a:t>
            </a:r>
            <a:r>
              <a:rPr lang="sl-SI" dirty="0" smtClean="0"/>
              <a:t> </a:t>
            </a:r>
            <a:r>
              <a:rPr lang="en-US" dirty="0" smtClean="0"/>
              <a:t>electricity consumption and traffic</a:t>
            </a:r>
            <a:r>
              <a:rPr lang="sl-SI" dirty="0" smtClean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 household electricity consumption</a:t>
            </a:r>
          </a:p>
          <a:p>
            <a:pPr marL="0" indent="0">
              <a:buNone/>
            </a:pPr>
            <a:r>
              <a:rPr lang="en-US" dirty="0" smtClean="0"/>
              <a:t>     - </a:t>
            </a:r>
            <a:r>
              <a:rPr lang="en-US" dirty="0" err="1" smtClean="0"/>
              <a:t>thermoelectrical</a:t>
            </a:r>
            <a:r>
              <a:rPr lang="en-US" dirty="0" smtClean="0"/>
              <a:t> plant production </a:t>
            </a:r>
          </a:p>
          <a:p>
            <a:pPr marL="0" indent="0">
              <a:buNone/>
            </a:pPr>
            <a:r>
              <a:rPr lang="en-US" dirty="0" smtClean="0"/>
              <a:t>     - traffic through most polluted city areas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Human supervisor observes activities and interferes if necessary</a:t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179-FC3C-4B84-8825-36D51515D56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394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2160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7668344" y="41722"/>
            <a:ext cx="1479827" cy="1371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701767" y="908720"/>
            <a:ext cx="8280920" cy="5832648"/>
          </a:xfrm>
          <a:prstGeom prst="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 dirty="0"/>
          </a:p>
        </p:txBody>
      </p:sp>
      <p:pic>
        <p:nvPicPr>
          <p:cNvPr id="35" name="0 Imag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433263" cy="43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7177"/>
            <a:ext cx="495635" cy="45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Rectangle 78"/>
          <p:cNvSpPr/>
          <p:nvPr/>
        </p:nvSpPr>
        <p:spPr>
          <a:xfrm>
            <a:off x="1236601" y="4437112"/>
            <a:ext cx="7488832" cy="14341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l-NL" sz="1200" b="1" dirty="0" smtClean="0"/>
              <a:t>ICP Framework</a:t>
            </a:r>
            <a:endParaRPr lang="nl-NL" sz="1200" b="1" dirty="0"/>
          </a:p>
        </p:txBody>
      </p:sp>
      <p:sp>
        <p:nvSpPr>
          <p:cNvPr id="46" name="AutoShape 10" descr="data:image/jpeg;base64,/9j/4AAQSkZJRgABAQAAAQABAAD/2wCEAAkGBhMSERUUExQVFBUWGBsYGRgYGBkfFxoYGxgXHxgcHRoaHCYfGhojGhgYHzAgIycpLCwvGB8xNTAqNSYrLCkBCQoKDgwOGg8PGiwkHyQsLCwsLC0sLCwsLCwsLCwsLCwsLCwsLCwsLCwsLCwsKSwsLCwsLCwsLCwsLCwsLCwsLP/AABEIALcBEwMBIgACEQEDEQH/xAAcAAACAgMBAQAAAAAAAAAAAAAEBQMGAAECBwj/xABFEAACAQIEAwYDBAYIBgIDAAABAhEDIQAEEjEFQVEGEyJhcYEykaFCscHwBxQjUtHhFTNicoKS0vEWQ1OTorIkRBdjw//EABoBAAMBAQEBAAAAAAAAAAAAAAABAgMEBQb/xAAtEQACAgEDAgQFBAMAAAAAAAAAAQIRIQMSMUFRBGGRsRMicYHwMsHR4QWh8f/aAAwDAQACEQMRAD8A8rXMooIUsN/ER6cuk+WBMzllpgPJYkmbxy3gid+dx6YJeiE8T1BYxpAuSDcbSL9enPGVgKgJgsBMCTItyBJvY8uuMlySADPCI0j2n8/KMaq9Tz2i+31jBCZJRT1G538JBIFtxy98BgCd4HXn8pxSroFHTU4giLjz/HGCm0Qfl/tjRYcmt7/wxw7fm/44dDC6fDHMWIPmpAAPt+HLG2ypEQZM8iPniCjmoI5jpJA+hwwOfWRoAEx4jdxfqBO3T6807ESCjVpRIN7rHXabTHviejXqi7ht7ExqtPXxHeOlsC/0hoI0FWMDxADUDzEwG9PXBFfi6vTCkS1jO2mCwN9zYrecQ0+xSiqdk+ZajUUEgsbgx8U9dMxGwtv64CzWYgQBaLEEabeVrxuLnAWonwzI3Hz+/EjUwTyHUfP54dUQQ/rRj0+n59eWNrUDQNj15D8cRCFaCQR88FrTUkBCvmWBJuRyPh+u0zimh0dZXKamA1ARaSbfnpg2vlHpMaTGGU+IBpkkGZ6iPPHXCODhtVSo+hbABTEkRq+QPncieYMdbKaW/rFCCIn4wCPDIC9eY9Yxi5xbcbETZbL6ySLAD969pNgTJ9+Xvgk5g/CBpO5O5Pz9dsc5aiKaFoDNF2IYC/ITvAg7XnHNSkVMmRI6HeNwPmPljBtSeRWD5kgLGr08PP1n5dfuhytQB7gnT8ROkib9LMtpF+cAncyJlgRboSbjf8gxHXBORoU6YJdZLCdxIHodyYNsbJpKh2Ms2Eq+BNcavCdcu5I0nwgKoBNxAnxEXwsrZJVW4IJUBRCneJJi03G/LHpvYhEFOrVzNBizeHUcuo0EQ2lQgJWDB1FbwL20imdreAVqZ1JTrGkQ9SXpFAoMM4KvJ8PU/F0xfw3zYCCrnWjfaBKmxESZPkT7GcNeO5ZS8VahzLomnWKmpREQqsIBSSdhER64V5LK1KrIRSbSZEjVBgLrNtidQN7DUOWC882iFgaYkEBgCoO4LXIgSL8/bETTWEhAmYzLGNRJFo8QJgAQWjnEYyvVNRTqYiI0oSbcvugeg8sbIJLbKqgEhhpgSBABHiJNwBex6YXUELOwmNKsTcCQBssi7fWJwRg2M4ckbR+ek4hWoJ8Qn8Lb2/NsZVrSTIg9BYDrb8OWDaOQ70aER2cSPCCzEGYBAsACDeJ8R3jGyVALGv7RiMUp2w0z/ZuvQ099TNMtspI1QGZTImV8SkXjGqHDySEJsCSRfSCDDXEjaLjfFN0UDVMo1OOhAIYTBBuNxzt88Q1pBg4s3GKCHSlSrTVhY6u81CNlhVYIAIEEg9cIc1lChhgJIBEGQQdiCDDAxuMJdwoBJxhx29Dp+fTriOcUMwDG8ajGYAHhzroxDTBBFgNjIBjnBI2PlY4nq6lhTLOwhRNoBiCOZ/jtOEIrvYajA28vTDbLIzpq07TBBhpJHuQDeb8+d8Q4oRDmKdQyDSAvHobcwReI3n78D0eH1N9BIuJ6EdTy/HDThdZgWL85BkTtFgImR6YPqO7AADwG4CiDsYgMYI6mLTthbmsAIqHAqjCQLD4iLxgepS0n7LDaRf54Mq02BMm4AkGJvsCQAINvXA1dTTOkqVPORE9MUm+ogdqW59/rjYpiN/z0x0XkevzxwojFDMO/PEqUyTzvYnpjkIff/fHdFyOV5/InY4TETpw52FpkW6fTn7Ym/o46TDT6C/0t158jjqmzkwGInrfpzxJrcLLiRsTud5uN+uMrkSAFQAZ+KY/jiVEFRgo3A5zO1ri/TBCgNG3qQd/bpjTuUk+IG8GPcD0EfTC3AZTyQFXQzOpA3jnEzfce2I3zNQwhAnUG1EDcWBNrALHSBODsopch3aGI2JieUT588TVBsqosgb2IneSD+MYTecoZJp/at3ZJjcbzFhY7SZvP34EztZ9O8mSfr5m53EemO8lTdCSRGreCBbrEbeQ64OTL6jYr0J+I+QAJF99z5dcZqDT7jqxHlySdZJibEXudojnIxYM675cinXoEsQjKpZWOoq3ISADJOmJBYSSQCG/D+AItI1Cq1V7ymCtNkVwWViCHUFlEHT4jokmQbRau0H6muTCZaiStRgXdyxqWpuFlnu7LrYDcAc40jG6rkKwB8Kz/ABGsrtRpvlwq0Azsf2rRpBI72aQpqdR2lQynacW49nqD1sszs2b1l/HWc1JtB0gfs0uD8AHlh1w7g2VpomkaJABUOyqSwkygOm5bpHLlGNZ/LKmYyqqNKjUAASAABy6D0xtEbRXs1+j6nSqvmADUZqqOC+gkftKQMkrqaZY77KAbkywz/Y+n+s6gEJenUDB0BVhNOxAgAEgTA67zOGXEKiGkagJYh1sKjEWcctRHLpibjxh0MkeF9iQfip9L7ThXSsdW6PJeO9maXd1q9cvlajMAEp0F0BQlJu8ZJJQB6gXUSplv7RGH3/4VpvTrDvz4hpoEadPdwHQPKkk97q8QM6TaLAX3hdBG1SATKTNzHd0yJm5Eg74aKgAAFgLADkBtgTDbTPMOFfojy1JHRaTPV1kd7mFDIiEJOmCBUtqKlQpkwSkYu/DOzlPLJoojQDM6QFknckjxf4VKgcow4wFxXi1LL0y9RoAG25PoPx2HPDcgoqn6QcpQXKGlCKzNrAtJIvqInxSwUSZuR0t45kZWoCIEmbCJIMj1G+LT2y7R0s1UL06Wk3BidTbRJuoMRJEH23p9OsGrUyBAsBv0M/nzxz/qkKxl2Vq8N/U2Oaf9sdWoEEuSfh0na564rRTvKFIAE+Oqo/u/s2iYsAXY/wCLCZGa0E/hiw8Jo6qCnvFp6alSZaNUihYcrGDcjBDRem5y3N30fC+h1a3iHqxjGkqB0yQEgQYm8i3vuf54Hz2VBJ0QdW1uk2H8sHDJF9sxQ3m7kHn1B+nXzxqpwG96+W/7o39xb0xSi7s5SvFMbxYTwH+3lD5mso+gtjMa57BYn1Tty8rfTEdOsVYctpB9ZuMMsxl21hmWbiwJkm1tvoPbG8zVQ/HKsG30gbfZgX6b4lMAl+NwI1R1EAdfDb7O/QjyxPm6yQWQTa2kGYIjmbDaf9sLsuoK6jpgkCPhIgG4+yZOJqnEJAAYztBHLoSNzviKEcVskroCSVIEEmYtyAi++/LAdalUH7NzCAxJBi3oL/zwwp1bS8KJ8VluevX6YGzdmIVgQfXr5/h1xSYWL6tIoYPvv9Zx1qtMfn8Mb038RIxNRCmR4QYtqOmDv1A2ER54sCCgs8wPI4JQshvN7+R2xqnkjE6SQbSDbVbngk09MG9/MxPr/tiWwNuzapBseWx8vUe5x3mGNgCLRsb+Ug3tjdZiACTaf48zyEYDq57kBz354nkQVSqETqInaT77nnOJEebyAR9kmf5XicR5YB0IcG5tB/iI35W9RfEyALYBg3UbH5gW2MGN8JjJ+9YqDAI6CYv1/mcFrVUhQRpO5Hn1gxA32k3wHmXYRAMH0vvyv78746y+VZgzE010hYBm8z0ETzPpgUdwMnoZgSDp1GZM+vkfL64v/Zbs/lqiE1qhXVp1KKoDKRqjUCmtRDCJJgbm4IonDKyK8c+Yb4SJuCZBIMRbyjYDF04B2WzGdpq61Kaoll1FnkyblYYIBJgAJIMTuQ0WOqnYpTVZKFQFgCPHW8WlSQ3w04uRFvhhSZkgQ8T7GtQoJUqOA3eEMAqw1iViwAgjYTYnaSMXHs72bNBAO8lhKk6QYCtZUYwQo8UAz8R8557dLGWH98f+r4tQTZLwguvUApZdlUfCpEz+6hAI5/hywr4pnHepSJ0gjUBAP2hB3OB892qoLSoqHDFaaho5HSgj6HCqtxxajUmSdIa9he/8sRct7rj+jWouK7/2TZF2RGWPCxW/OxEc8M8/xSpVKlkVWXVEEwZI8zHzwt/XqZlFVwZ57WPrif8AWg8FZ9/PD3Saz5+wbEnjy9x7kOIpQQvVMFtAgA8qSnr57+mOOIduKKFdJ16rnyHn0OEPH657o2ELoIaTq16FAAHMGB6RinhpAJmb8/47b40StGM5U6PaOH8QWsgdbSNsV3ti1CtQqJrVnAMDUPBpI1vYF7AcpkiIxT+FdoXoSFYgEgx9kx5C2D+0PEqfd6lBLZhR3rDQggQSNWiZvPOxPliJJ8DUkzzLiLuVhACBKzN4A5mACbnpudpxDlsvNUPKhVIBMQLAA8yZvMmb6r2wzzdNHQhE0OokkmNcyQERV0yEH3HeRhS1digkEBSIEEGCJDTyBB5C4+WM3aEVerRemxVpVlsQeWG65aKNMOdJ1PUjnpcUwvoDoJ9GU88SZjNPIjkRFp0jkAWBK+xwDn84SbTcXkAmZ3LG7E9TjVytUhmmp+OGYW5RG/UAi3WSOeJnYKJ1B42JkEGRsJF/ODgSmzBmLMFO8Tedx/ufvxn6+NiNSm5nefI4hpjJjnW5A+2qPoR92NYjXOwIWmI8wJ+7GYW3yHZOlJlOrXIkWDHUY5Rf69MbNINrcjSCSTBJt/aEknrOJO4pxqBaZj7OoAR9fMnHbZRYBCgyoBGrYwYaZgt5bTGNNtGC1LI8s37KSuoRysAeWFubzGtpAgcgBhvTYdwo5gkSGEETeVi5gxvsOuIKeSp6gjakYwBzGom0naP54lUmaGhxHWmkqswBMQYm+xuZjfALlQYH56+mCs1w5EdlFUNpJGrSQDESYJmL2MXjbEFPIMx6L++wIBnb54pUBlVi0Wn8caVSCL+ZE+4+kY3YGAdQHMc/nixdlqtGneqwUmxGkNK2aWDGBGkgRNzeADIAty9FpDCRzkyPhMWaLgGBbfbyxLWUlDZYYF4kfZs0ANMjePInlg7NVBTNKrSpsKKM7ClUdpAJgkQAwBAQwrEgpPO8vEs3RiuFAQuA6FWBAOlgyjqrBt5BFxFzC4GV05U6abMTDhtI6AMR6732xGtPW8C0Wtbbp7/fgzNZ0PSoKFg06ZWdtUsxkybm8e2BaY0vPlPPDAaUgEEEBj5i/wBOXljioEi5giCL8vTrbHOXY1IF4JgwBMGNpPITywVmOBlSkMSCZMgSBI5j7oxNCszLZRWBbmTYNNhblykgn5WODeHZAlmCqJAvMTvAgkgG4IiOnPbpsiaa6rx7wfK/5th12XpkFjEaktblOLgreSWxJkuFN3oVrX8QJBUeymZ+WL/wbtdmKaKhZRGnSAo0qoERPKYmI85vitGj+1qNp5xJ2mB/LE2uLEgnf8mMDSTBSbPSsv28ooq94PE0s2nZZLQBJk7D54Scb7bJmw1JEKhTqljcwI2G3xbeWKXVRipJI288b4Op1sSf+WfXdcVDkJN8AtWqdfkT16fdhzwep5/bWPf8bDCCqAWk3gm3Tp9cPOzy3iP+Ys7QfPph0EXlD2kwFViWFlBA9Y6fm+CspWCllJPhcwT+7AgW6AbeeAs9RUODckgz0HwxPWRq+nTEWerKwaJEQWtNyonbeYmfM4FDdHB0ak6k/t+e5riWeLUkDX1eKfSQOW0fdhO0xImOuDc1UASlf7JsfX6YXZitqURy32tv/L54lyp0cvJoVY54NXijHTsdIgfWPz5YW06loYSQYgHAuY4nDKmgHWYmSCsMNhMHeLg7YHJvjkqEU3l0dZrjRR7KLDTcAWPxCw57SZMQMJc5xQ1fjBlSShk7WCJHReR84wbxFxsDyEgx+G+E9Nlk6gecX5++I5AX1mY8739RO/44DFMzJ9fz1w4eokfDA35x6b4GqHnYf4ZJtte0YENMW6MaIF5wyp0QFJJgzPp5RgetRBuL26Dl5YdjsBk9cZiQjGsUMsGYpELsoHVdc78gzET7YkesirAgHcG4nfYFzGJV1+FkIMHoCLCRe8bYytTdmXWmgERAFzbkDcA7+5xPJOBflM7IIZZPW3qef5jBYWLsCJEeEnUfmY67fPlhVlpF1B3I+v05YmGaN9RgRyB3i3O98JxsGG8RehK90gQnkWLDYC4iSdyeRmwthfmodiCyIAP3SOXLn/vjhqQgmSwmA34gEXE/eNpAwNWy+nz84sfQ4EqGd1KaoRDCoOoB+sjBmW0tExB8wI87G1+v0nC+kY9MHZXMqhMAkfZM6W576Tb0Hzw2AwbL07KpAgloJWGkCYcCRsB08+ZGzVI6SGG1x1EiCPWfqMSPniKg8CaQSdIC6SBc3WYMWhSPK+Oc3QlXeSo1WiConV4Sdy0La3I7RhAZxNIFAGmEOjcADWCZQna8GJ/hjOF00esqup0a1DRYxIm8ge344i4hnVq92QoXRTVIuQYnxGeZJ/DB/ZzJNU1lYDapG/KLjzH44f1D6FzyfAcvTqt3Dl/Cd55xvpQnkQLc74Hr5XSaYCGwJmPSbn4tidh8XLbEGfzFdMtUcPobWiykqTBbYg9ZwNm3qjLBjXqd8rENLkzKglRfkoB9Q3ljaOlvSd9aCbSdUGcZrzSpqNLhxr1AiPiS+/wnVAPkLDBvBLCNMQOvK344qXCsxUFQxTR1IUtqAAnwGSftXnacWXhOtiDaRBMCBE3gTYRAwowcZU2PWnCT3QjSrjkyvmVDmQ0idmHqbaT5fTHFFVLSwbrd157W0YgzZHfMCJuPuGCeK5FqJhiGJHKeRIiI688TJZM1wc5hwVPx/wCZZ/8ATG+EaNTkatWmLkEQT6DoBhejc+p/DBXBD+0c/wBg/wDsuHFCAqjKHNi3l6/kYc8IzRRSxvoZTE8hywm/oyoxZkR2BY/CpImfIYc8OyVQpoZGUkqo1KRPTcCd8VQJj6pnRUDFTKmJvzHkVk+tt8K6uaJWqwsSy/dfYDrhnw+lVWm9BWVVOlirIS2om8HX4RCrbbpgevwFgj+JY+IiD9m/U45X4nS03sk8/RnQ4Tn8wtajrWnJFlMzvEnpgSswQkDew33tymDhzU7OO6qNaiB587mfnhVxrhBogFnUgyIBv9QIEeu2EvEaWpKovJD0pRVtAuYrDTJ9uf5GBsxmxpBgGZgkCw2kSDc88a7lqlOVAhbkSIiYFib7jAdddIHUW98bqJnkJotqktB3MEb/ADFsB5mgpN1A29cT5YMTABJNoEzPKw546zeQZRLU3UHmysB/5CJ3wbbCxNmKChfCfaPuuemANtiYHXr5Yd5rhdVKYfQ2hgDqjwwTa4tOIK3CgtAVtXxbDSb9fFPsRhF0KFQkjeLT0/P55Y6qobARG3tjrPswGll0yAdonp7YGyzcpjl5T6YQHf6seTD6/wAMZiNkM7H5Y3gpjHyswVgg+C5FyOlvM72x2K7uQxJYggNqhgeoM8udzyPpj2ah+jDL021U6jz57Ygp/oxy3elm8Tb6XZtJ3vaJ54rZ2JPDFpGS0QPFN4n+6LRYg4OrcNnQ9NQFAl2LKUkXaASxKgEbiTBtj2PtD+jRa+koKVIqCAaagWI5jnGKbxn9HWZoUW0nvFAY+AXjQBBHS14w9oHnOdappQsx8QLc5iYE9brOBO+baSR6mN+m2G/E6RIDEG1vIep67+uFi8/l5D+OJGRLc4tvAezVXMk1q090qyxMh2A8PhhSSRBuR9mPSsUG0sCADBmPQj6YvvZXild9IkinqdyJcltUCdTHSxBCki8yxABBxMhqmL8rmdNctopuCR3erdtJ8ECFltViSoE6t9iPx3L0y+oHQ1RiQh2Akj1F53A5xifiHDBma7mi4zTEsSsgVEBZfhLQHglhzUDpvhFUzwJAiCIUhjqmLEkkf7crbCXUGwjiGRCVG02UIhgkTqKKTAB2JO3ng3gufemiaIjUWPnf6chgDOHVUZ+7VYiF0hbACPDYbQY87YY8Gos9OO7qG+6KxjluAYGB8EsttbNd7lgF0s3eq3iMLdmiYkiJnAWZyddHAZaC/C8948SRYnw3MLHv8hsqGouNQZIMwQRN7GDFv54Y57KPXKGmtRwL/CxjeDz8O8ct8VCTWKBu8lXThv7Zi792osFBJvC2GoWAHvcYsfCsrpC6DIkf5RqJ3vv9+IOK8EKgMaTgKPHAYBWMfEQLW9MFcApQpgET1nfqCR64rc91ktdAXPZc94XjmFEm1xbf3xLx2rrqKEVRYCFO4LEKLeoAHQ4Nyx1uwaFWk6Ob3a/iVb7w026XwdmeE5OZVgCYIC1D4YJ0rfZiAAZnyxT5GlgrVPhjy6wAUBNzvBWQOp8Qww4bwp6etzGkSlv3vCfu+8ecWjLcAoqwqd45aLHvBuQJI8BJsBF8D8U4ZSRXqJUZmZr6oLCxmCPabfu4aG0hPwrO1F1ICdKgEAhbFmYk3uR+eeCs1mSQnfOQpIJ0AagJIMci0hremG/C6A0q1n10qaHUiwGUMY1Rc+KALGw3sMCZvgvd1KUd5+1qBgChBBlJ0zOokmflbAmDWDnhtJHV+6NRk1LBcANYGxAJG5PPBVegVpsPFGluY/dP+/viHLVPHVKuT4l5oQfALzA6HbEHF81UKWkROqDHhgybNfbz32OPJ1vC6s9RyxXJ3Q11GCiHvQJAAZhHpfqNxywO6MrIO8YHTUvJB2ToTzv7bYC/p+Xao5KUQdIlbkwdwRO1+mwvfB1apSLqaj6V0OQQVvenIGoiTpkwOhxnoLV05Rg1j6Lt3HPbK2LszrAnvbCJGo3BNxtY+mK1ncmDWVLgMQAZk7x+H02xasy1IMyKVaDHIGRE2nrhW3DmA1l1KIA+kaw15gjwi41Tfpj0tPU3SaqqMtXRajF3aZZOAdgKIWnWarUDg6tPggEGw2M7dcE9u+DmpkytMlnVlbkJAkHbyM+2F+a7SlaKimW1DSCYuCACZ5HltIvgCpx+s1MlnAB/eCyYPQr1G+NU5PKRjsilTGXBMvqy1OmVAKAC4DQw1QYIv19DGKBxTLBalamdIKVACYgSZ22+dvbBmY7QZimrVKb6EsLARrOw8pUNfaxwrzWcap3xfxPUaj4jb7BBsP8ACfbzwLlg3XQWccqtUekGgsJBI+E338vP8MLaVHwgxvPLzOGmdpDvKXiF2N4PWeY84x3w6oDQQaVJBe5mbk26C8GfTpgarhE8ij9ZP7xxmCf6IbqPrjMAj6WObPXC/jXFxTQVCQNJHPrt/wCWnHhR1N8VaqfVj/HA1fLAX1M3viVqxs1ejKj6GPHacA96kG92X+OBK3HqRt31P/Ov8ceGcP4WHAOk3+WLTwjglDQpemxaepHscPeroTg0rBO2eXUDMOkGXW4iLweVviGKJrkkHnzx6vmOBI9OO7GiV+0ZMMNx1iR74Rcb7MIKLmjRJqa4GkMTpm9umEqZBTMlltVamvxanUR1lgI+Rx6rU4Sr0XNRyqDWGpkBV2DDxKVWV0e66ptBxQOCcIrrmaJ7ir4aqE+B+Tr0Hlyxfe3edepl2pCmxLMSqjUSgEkFtJIZiZEbAHmbYGsouCbToq9HK5ZzTjUWUklqWsVD47Ko5HSFgjkW3MEJX4dTFfQpqRI+JYqAb7HmBF9jvYYM7PcFryxYVEAixDLqBO24mI2x1xLhlQ1WCU3M7aj6fbMDbz6C8Y028KjNsA7Qt/8AJrEHd25zuevMYvv6Pwv6mmrRGp5v4h4hEiOfrjzrOZZw3iVp5z1i9+d8eh/o/wCMDLZRlqIAHY6G7xUIa4JOr4thy5eeF1HiizVshQqaO8UELOmzGJgmI6mN/wCOI81xDRVBYqEIRWYkBVk1NJJ2UA2M9cKDxTOWL5pbkxoSQYi1pg35m8+WBuKcd74qxLgKUQhCQSy95dtbt1Y2tDG2G3Qki0U1E1pamAN5I0xovJt4YsfU4q3Cssykt9kgBSGLfZFvEqkECNxy54jzXGu5y7rc03UFlZgdSqwF4MnffbYYnyAiktTwrTYwoFo8IwlIHFGqmTBIYFQZkzvIMCBcmwHIDE756AQQIMyGp0xMzOzzz6c8R5bQzHUXbxAaVJiNLXsRfUF54kf9muoqtMwPi+InTTMBVGonWjED+164zlNN1YJJET8XzbNq7zaDCUvDaN9lvIm15xK/E61RD3jErBMkU1WWIafCByiJNhAAwbwLhFWvDVNdIaFtUVSDI2AB1xEGWjoJBwxzP6PNZUNXZ7Ej9l4RGn4VnSu/r52xeRlUXjTIyMtR2ZI0lWIRY6MTB/wq2OKnFq9Ug6ySDaxaPRnJjYdPTFqH6PkVxNQMYI8VOoWMxBs8W5RHn5hUOFlkdgw10mZWplWWQrRqViIKkeKYmAbWxnPev0oLOuzfDXqBQWqruzadQ1rsAWXztaIg4e1OF0wDNJjMqZFZpB33JthBlc1So1AXzD0WAkd2o0kmQZm5gWvvJw0ftNlT8WaqkjmdS39A0A40jdZHJcNMC7S8Dpvlz3dMpoIghHAALDV4Ty5mBsCcVPuUphS+pokaluBqUqSAQLaS1rnbFq4rx7L1KbL+uVAjCICkzEcyb/PFEyvAGzBqOHAGogA0q7yQFvqQQJnad+QwNPhGkNqpyd+WTihmcy5jLIahESRTkgXC6iZgys8sXKn2ZHdXq1FZgCQSkFgLgWHgmQLzjfYzLNTyapUpmmwDsywQSdTaZ620j0GG+a4ZUq0yV1hw32V8YMjbXYWuDtHlgSS4FKTm66A44Or0qbOtIMFUNrFdoMAxFKqgBAiTG+EOf/UtZV2oMw3ApZzUPlmT9xw/zrZsKVXLMyztczqAmxiT1PlhVxChmiG10iCVaYcCQR9kaviibi9974pPBE4STr+/YqxyNM5uktKqro1QAUilWVEEn+sUWmTYncT1w0zvC6Jf+tX4gzCGN4AtpECwHXCqrwUqU7ukyMPGpZyfEIJEBZ2U7nDfK5Ru6VwxcsNZJAWzARYEyR63+WMp28x5KcHFZEXGOHeOkVJYBxqIDCF0qCYMc5tvbEHBcmBSK1NaNrJHgJEQvMH1+WHbFucTiTLV4Gkqp6GPvxzQ1pSe2WDNCatQWTD28yw+kGPnjMO2qn90fL+eMx1Z7mhE3Z4inJIVYGwlyWjSB5kkDEH/AA/3DeI6T3bVJ+KynxDpO20i++DMpxlqulNZfRUTSsKsFaqLAIBJ3Ikz1jEnauo8S9LSe6qAEvqsSknYXBIiOuNYRi16+xnKTv0BshQrUe7RKs03Yw32VBuJ6c8NjmMwh0rU7wAzqBtPPkcRcMy9anVUQigimNIOzd2DIkcwL+c4Y5uuS7GBtB+nljNpp5KtdALO5rMKKba2Cu2kmBAMEzM3+E8hgPiPGsxRpmr3jMAwA2uT7YaGmzIOVORaT4mveOmI3zdHLoalddao5ZUF5afB5ed8IDdLMZhcqMxma7UNX9WhALtO1uU/QXOA345mFy1Ouar6ar6FHhm8w392QRPliq53tFWzecp1ahmHXQgJAUaxYHl674snE6x0sNBUaSQRUdovMXpxMmducnfFxrhsLw8G07U1yTpqsQNmgaWmI3gixmDEY5y3bGu1TSapTqYWB9cQ1Qw0TTA8Vj3hmDqIH9X8JF5G4IOEtA+OqeqERzMlQABBJPOLbG+KajSaIt20Mz+kSpzd/wDKh/HDrhfaCpWVW/WAmoMRrQbqwEW6z/HFMy3ZDNVSSKRRf3qh0/Q+I+wOLbwXh4oIKZqd46gytJQT4mBidJbeBcDGbKd9BnS41VDQzipMxASLR0JjfnjeZ4lqsyLPhuVW2okD6yPfESZWq7f1OYG8Me7i/Xxah7YafqZp/wD16lcwLk01EqSZl2J3NrWjE7ZuqJyL04o+ooSATDCy3sVBFtxJHuOuI8zkUurr3hJnu9R3kmWIuJP2Rf7sHmvmg4ZciBAIg16cX9KczbrhkudfTfLENEkAUyJjae9E9JjGcoqLUpX9k37G0Iufb7tIT0OD1ioAqU6Cn7KEIPMWVpvzkYIp9m+7ulVVJiSRrYmYHiYgjfAub7Z5mgAavDWCkkStWm1xE/CD1G+OuF9uqGYqpSqZSrTZmAEopU32LLBHrEY1lC1TCLj5/wChyezmsRVqVHEyAgKX8yryR5Y1W7M0lTSrOv8AeViTf98tIM+eB6uTQVHSHGl4GlnBIIlLA76fuONZqlogB6uljoYOzErq+EjVcXH0wKFKqVFxcd1JtN4/MizN5YIw7t6oEAytasN/R/TDXJZye6qO0gP3FYsSZRv6tmNyTdknzbA3B+O5WkKn63TQtqBBKAsXkK6ibHxQwHRm6Ylq9qKOYc0qZprRYhQpVU08pYgWMzip6ihHc+CdDw89XU+HHn+CucV7N97mQwXWiIEkH9mZL+IwwYwCptF8ct2PU2C0R6CuPur4Y8N4YVcnvCZJYAAixsATeYBF7Th9lcgSZOGnZElTaKfmP0dmpTIVaKsdnmtK33hmb78WLgnAxlqK05kgCSJgtABMecYsBEDCjPVGaykC+5No+VvX1wyTqjkRVY0g5V2AOxNg21iI1aWE+WD07C5jUWbP1hJnStNAvkLnUYFrnkMJOHUXNMEMA9diASYGlVEgH3X10nqcFHsrUP2aR9bn56cMTHTdmiv/ANurMH92/tt0xAnAKrBf/luGgWIWQSBItYx74rOa7FZgvI7pR0EXseotgU9k8yqsDRSq32TqUX89rYinuvHpn1NFP5az64LXX7N5yCBmUcHk62Pr4cVfPZTMUqlQFNVg8qZUaxLC6G2oMbxY+WFKcCzitfL1FH/66jAj0ipg/h+erFIr94KlB9D6mYOaTzoJMyYIG87nFmQrFWZmxEdOfL5gj2Pljk1rWBPyxBxxyG7wqWuaTqtiW+wRHXT/AOPngjJMWQMyMp2hlINuccvlfHBr6F/MuS3Tdo0vEWFgv3Y1iUsP3GxvHPet2YsmmzeWaqlTvLqaTQAIJpi23XBnHc5QzQXxlYDC0mQxU8z/AGRii/0BmFBJpVQAL+A4HypdzCFmPkJ9MfRfCguplbZ6b/SlDvQ4MQymOXhTTH444zufpVX1a9N5gbbR/PFD/ovNEzoq/wCU47/VcwLQ4PmuI+HC8sq2XCtxJJVKZJOoSZtENIiOsc8L+1jf/F/xjAnZvKN3hNSQ0WBETiy8SCoB+yFW9l0g3jeDb3xyySUqRZQeA8Nq1KtNkpuyh1lgLCCLyRA98egLllU6qjuwCxpapKabwCAItqO5+7AbZvMPuVoryHxED3sPlhdVy6d4NbVKrNtrJ025jp7YzlzdjQdXz1AhVUFwh8ISWje2rpewLW5Y5yuYcSKdJKAncgaj5wv4k4EOa01lpKFCshaRvPi/hzwy4Fkir161WWVYWlqg+IgSQNrfnbBGak9qFaNvk9Y/a1Wby1aR/lX8cMuG50UoWkFEnkh3NheI9/M4571goJ58gccZVi1QAk36k9MbUuhG7uPWzuaH2x7MPwbC/MdqypKPUANwZZx5G+oD5Y7fJr+8fYN+GB8/lwlMkMdxzM/fiIb1+tr0r92W5xmvki/W/wBg7Idpw7BdSmYHhqmf/fEvEe1lCi5pvUqhgJsWNiJ1b7Xj1xUa7K4OvSYFtSg8xYHcYV9oKTkJUU+LTAPkQRB8rsh8iMaN9SFktJ4i9UVgjtVNOK9Ko06WAs9M26ASD1nBmU4olQI6KwGpWPgawsTeII8xOIOz+SopTpOld3U0zCMBLSI0k/vLBEDocIqlZ8tqQJqMystIEnaB0mbYhtPg0SccyRZe22aHfCvQPh+FtStsNjFjz36YrNLtUKupWtdfFLGSCTYRyjrzwZkuJPUIDLBMDT52iJEjmMVXi2UFGuGpoyiQwAkhTN9PI3B5W2xDbiqOnQhDUmrpdft2LBxmmwzNMtK02JLeHxBm2JVh59OS3E4dcN7QrQpGFDs4GrV8NpiBNpnmTin0eJ16/ePXbZN2EN4ZK2gEwYv54SZjtxWeAwWFsIVRYWEkC588Tpbti38j8WoLUex2erdlx+sPUMSVAMcgGZx96nFoNDRvA9TGKF+i6uXSrWmJ0pEn7Op//wCkf4cXHNZnrc+Zxqcp3VQtZSpPScIM1wGpTYOTHxCJgnUrAwRBmCcMMvXYtCkpv4g2mBFzPQC/tik5zKUO9NRKtY6SQGSmAWBUhpmpcHcGOmAMB2XfvaxqH+ppSUBAJCIGlhylmuPQY3R/SHXSo3d5Wq1Jo0qY7wNaSSJkGDYC2Ix2kod0aYo1m1Wkd2DA5c4EWxCvGgPho5pbQSrqJHnFO+BMTroxme3GeqA6MlVUi8m/XYFL4FXtfxSb5Wr/ANr/AGwI3HiIJOeAFv63baN6Yx2vFdV+9z49CrfcRiqQKTX/AAZ1P0g1ljXks0LHZAennthbV7ZHMM6VKbUZgU9VNhqHigsYhTJHliJ+JEMGOczaQCPFTablejHoOWJhxtrj+kKg/vJHz1LGCkKys5epmKwqroaqUUVKjAeNApIk7WEHqdo5jFj4KtUinULW8WoQ0ksSQDMgRIFjsBgp0zjIHSrSzCsPtJTMjy8I+8YD4Hx90c0alMJqvZQpD87DeRF8RUrdvHQu4Uq56lg77rb54zEbZ0zucZhUFjbMNVdGRjGoEE7GDhJwrshRy+rQD4xpO+wMj0IN5xe2Sk24xpeG0zcE4qyKEiOw2g+owp4lwd6lQsIE/wAIw9zFTQTbCjPcbVPidV9TiRkOa4EWaiwUFkXSTPX78Q9q8uytppb26bR54gHaekzqodm1mAQLT64kyXHabO5hWZSUYVCRBHoDgfAyurwusZkkkxBJFoM26Y5o8IquwYEHSWU3vIJGLie0Cf8ATy5/xN/pxlHjVNRajlwCSfibc7/ZxGy8jcadMS5HKmnM0keftH4h5XBEYl4mh7pEpr9oswnby5dT8sO149T/AOjQ9qh/04kHFqJ3ooPSr/LFxTgqJ2orNfOxGvwfzMCw88RVqxBGlahJMD9mwv5HFizGXyjS6+GobQzSP4YEbiNcUyiPTHq++KsW1FdzXHqyNDJVJibK5/CMQr2lap4e7rH/AAj/AFYsPD2zGtmqNSaQAAWBE/Ox+/B5zdQH4KZH9kiRY+fkPmMaLb3J2+RRM/xOsVIpZesTtJpNH03xJwmpUehpqoQyufCykHSTIgG8atOLjmeK1VUtoAUc+n1wh4h22pMndtSJq6rVJsBFoG/++I1prTSaTdusVjz+x0+G0Hqya4r8oC4VxjPd1VpBE/V/E5HhGl2BIZSfFZxqj22xnZ01DRl6mq8zqYkreZnnMCPXzwRwviG7lQRpJc+4ixtNz8sCVuKqSAq6QSRbmNLH7wMYQ0lBypJW7wqz1b7sqeopRj3X5xX8h9SrSSougtINyf4YqvariLs9Mgi9OeXNmPPyxmY44DLAmQOYH4CcKeJGnUcePTpREEgn4VAJsOs40RiybhtQsWDHdWA9dJjD6l2Br1qaE1U0kKwimJusi4gmxxX+A0Xr10paiVBIkclM6j+euPb6CBVAHIAfLFCFHZLgv6lQ7sNqJYsTG5gD2sAMNHrEnCXtd2k/VKQZVDszaQCYG0knywF2G7UVszVqColJe7QVfiIBWbjmehthgPuNkxTyqk660Fz+7T3j5AsfQDnhpk6KxAAANh/dFlHyAxVeG8fSrnKlR57wpCgBjLE+LbaBC+mHfDeLIyrB5AR9oW5jfDRLGzZdemIM0tNVLuYVRMmbYgzXFEQeIxO3U+mIeJ8MfNUYAKiQYMDa4O+BtEpNnSPQqBDq+KGUaoO1rT9DicJTH2//ACxW8p2Wq62NUURyBUyfecH/APDi/vL8xhWiqGbFP+oP8wxXuMZOi2oMEPUgwdhERE36YL/4aTqp91xHU7NL/Z+Y/jgtBTEfZziTUqvctIR9pO1QdT/aUr7+pwfxGkpqhTbVIB5gkWPscdv2U6EfMYgqdk6m4N8CYUGZVw6BiIJ3E7MLMPmDjWFv/DFcbE/Nue/PGYRRBw/ttmEZdbB0m8i+PTsrmNQBGxE48LV7Y9c7LZvXlqR/sx8sDJQL26rOmWqPTMMIM+U3+mPHauYZjLEknqce7cZy4emynmpHzGPCszS0sR5/dhdBjTg2cOkgbghh6i+HNasaXEVKmFzSCDy1Hbfz+/Ff4TIq6RadvfFg4lw5q2Xoaf6ylUKA9Iup+gwojZZMzkqiOE75CecIIHlONDL1v+oh/wAAwJlc6GVH31AH35/WcG/rs2FsVTIsjZKo+3S/yCcaNaqPtp/kGJg881+eB64ucUooW5mLXcsoLU/EQsmmOfXGccerlTDim3QimItgbMA6T13HqMWHtPSGYyaVYuUB94/3xEsFxyiuUePUSB3tNSx20raOXMc8Q5vtTQajV7kBGSNxBuwFgTfCRskWOmYKmQb7HbbzAxFn3HeUoCU1dAImPED4ifMlmHsBgS7gRV+1DspVqkqdwFUfW+FNTNpqnxT6j+GHuYp01Dg2dVJ35gTcH0xW62bk4ppMuOpOOIsc5PijdzWAB0Kok7xO/wBItgbMcSQCQ0+FoteSAB95xy+eUZfQD4qiFmtyUMFE+uFPCsgazaBbYk+QP88SSDZgqGIQsU5arGPMC2Lr2c7JipSmqtyxI/umI9OeGOT7NUpB7tfli1ZOkFAGGADwns9SoGVUA9QL4dNXAGOXqRgZs2vO+GBmYp0qg01AGHRgCPrhF2h4TlFrIKAVNAGuqCTdt4E+EKPTfFq4bxOir6nERtCzf54qHa+kP21akAgqMwAAAsNNyPM3wmONXksPBeAUnQ/q57wDc02uTv4jufSwwg4n2Rd/6vMuSNwzWUgkEErcXB5YA7A8bzFMVBTr6BYkaUMk2nxDy5Y3mxWWsdNXV+sNLeEA6p3tsIJ26Y5E/Eb3ajXTLv74o9C/Dd8dtqf8e4RwxGA1uxITaWLSZ5Seth/PFjDMyhdRLtuZPv7cvbCVlAZaa2CgMfX7A9hLe64ecIG7/wCFfQfzx1nnPIPW4SRu7D3wM3CW5O/zwwzMkk4jo1DthiFrcPqD/muPfEL5KqQR3rHlhpXWTJtgdkH72DAC/wDVK4Fqht5Y4JzI/wCb9MO6NZQL3sfniF2wYB4Qp/Ws1/1R8sZhjqHljMFIMlFpvj0r9H2ZnLR+6xH44zGYTAtFe4x4p2roaMw6xbUT8/yMZjMSB3wql+0pnqpn2xZ+ztM1KdVJiGDAzf8AMY3jMMGwXI8LzFRalKgyhqNQ/EfstcXg9Tgul2c4gLzQPq7f6cbxmJnNplRimFLwPP8A7mX/AO4/+nBVPgOd5pQ/7jf6MaxmI+Kx/DRMezeaI+Glf+2f9OG+XyTjJCi6yyhhYiIF+ZHLGYzHm/5Pxup4fSU4JXdZ+j8zs8JoQnJp9im/qgFwSwtBO8csDVuBUaoGtZP2b8yZ+U/jjMZj1E2zm1IqM2l0ZWO0C0UqGmzV1IF/EGBm4PiM/wC2K/mFQHwEkeYg/QnGYzFmQx4UgetSVvh0FW9PH/HF74ZwulTuigYzGYYDlCBiZamMxmBAR1sxOB1acZjMAFm4q65bJhBd3sTHM3b5C2PLu0XaFb0SGMHlEX9caxmJAS5XN5dTJFZTG6kT94xZuzGWDs1Yu7IswW+LaT8gD88ZjMMpBVGt4WqHdzPpOw9lge2LRkI7tQNgoxmMwMk1md8A1MbxmACOpUtgZ8ZjMMDgGDjmsZOMxmACHTjMZjMAH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2794606" y="3596765"/>
            <a:ext cx="6112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accent1">
                    <a:lumMod val="75000"/>
                  </a:schemeClr>
                </a:solidFill>
              </a:rPr>
              <a:t>ACCUS software architecture</a:t>
            </a:r>
            <a:endParaRPr lang="en-GB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1236601" y="5949280"/>
            <a:ext cx="7488832" cy="2944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 b="1" dirty="0" smtClean="0"/>
              <a:t>OS</a:t>
            </a:r>
            <a:endParaRPr lang="nl-NL" sz="1200" b="1" dirty="0"/>
          </a:p>
        </p:txBody>
      </p:sp>
      <p:sp>
        <p:nvSpPr>
          <p:cNvPr id="149" name="Rectangle 148"/>
          <p:cNvSpPr/>
          <p:nvPr/>
        </p:nvSpPr>
        <p:spPr>
          <a:xfrm>
            <a:off x="1235594" y="116634"/>
            <a:ext cx="3744920" cy="693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 smtClean="0"/>
              <a:t>ACCUS Apps</a:t>
            </a:r>
            <a:endParaRPr lang="nl-NL" sz="1200" b="1" dirty="0"/>
          </a:p>
        </p:txBody>
      </p:sp>
      <p:sp>
        <p:nvSpPr>
          <p:cNvPr id="156" name="Rectangle 155"/>
          <p:cNvSpPr/>
          <p:nvPr/>
        </p:nvSpPr>
        <p:spPr>
          <a:xfrm>
            <a:off x="6925233" y="502968"/>
            <a:ext cx="1800200" cy="30744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1200" b="1" dirty="0" smtClean="0"/>
              <a:t>      Adaptors</a:t>
            </a:r>
            <a:endParaRPr lang="nl-NL" sz="1200" b="1" dirty="0"/>
          </a:p>
        </p:txBody>
      </p:sp>
      <p:sp>
        <p:nvSpPr>
          <p:cNvPr id="157" name="Rectangle 156"/>
          <p:cNvSpPr/>
          <p:nvPr/>
        </p:nvSpPr>
        <p:spPr>
          <a:xfrm>
            <a:off x="5042305" y="116632"/>
            <a:ext cx="1800200" cy="3074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 b="1" dirty="0" smtClean="0">
                <a:solidFill>
                  <a:schemeClr val="tx1"/>
                </a:solidFill>
              </a:rPr>
              <a:t>Subsystems</a:t>
            </a:r>
            <a:endParaRPr lang="nl-NL" sz="1200" b="1" dirty="0">
              <a:solidFill>
                <a:schemeClr val="tx1"/>
              </a:solidFill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6923118" y="116633"/>
            <a:ext cx="1800200" cy="3074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 b="1" dirty="0" smtClean="0">
                <a:solidFill>
                  <a:schemeClr val="tx1"/>
                </a:solidFill>
              </a:rPr>
              <a:t>Subsystems</a:t>
            </a:r>
            <a:endParaRPr lang="nl-NL" sz="1200" b="1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236601" y="6309321"/>
            <a:ext cx="7488831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 b="1" dirty="0" smtClean="0"/>
              <a:t>H</a:t>
            </a:r>
            <a:r>
              <a:rPr lang="nl-NL" sz="1200" b="1" dirty="0"/>
              <a:t>W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305762" y="4761184"/>
            <a:ext cx="1730307" cy="324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 smtClean="0"/>
              <a:t>Database servers</a:t>
            </a:r>
            <a:endParaRPr lang="nl-NL" sz="1200" dirty="0"/>
          </a:p>
        </p:txBody>
      </p:sp>
      <p:sp>
        <p:nvSpPr>
          <p:cNvPr id="49" name="Rectangle 48"/>
          <p:cNvSpPr/>
          <p:nvPr/>
        </p:nvSpPr>
        <p:spPr>
          <a:xfrm>
            <a:off x="1308610" y="5154195"/>
            <a:ext cx="1730307" cy="2910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 smtClean="0"/>
              <a:t>Application Server</a:t>
            </a:r>
            <a:endParaRPr lang="nl-NL" sz="1200" dirty="0"/>
          </a:p>
        </p:txBody>
      </p:sp>
      <p:sp>
        <p:nvSpPr>
          <p:cNvPr id="50" name="Rectangle 49"/>
          <p:cNvSpPr/>
          <p:nvPr/>
        </p:nvSpPr>
        <p:spPr>
          <a:xfrm>
            <a:off x="5074405" y="4761184"/>
            <a:ext cx="1730307" cy="324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 smtClean="0"/>
              <a:t>Policy Management</a:t>
            </a:r>
            <a:endParaRPr lang="nl-NL" sz="1200" dirty="0"/>
          </a:p>
        </p:txBody>
      </p:sp>
      <p:sp>
        <p:nvSpPr>
          <p:cNvPr id="51" name="Rectangle 50"/>
          <p:cNvSpPr/>
          <p:nvPr/>
        </p:nvSpPr>
        <p:spPr>
          <a:xfrm>
            <a:off x="3228539" y="4761184"/>
            <a:ext cx="1730307" cy="324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 smtClean="0"/>
              <a:t>Workflow Management</a:t>
            </a:r>
            <a:endParaRPr lang="nl-NL" sz="1200" dirty="0"/>
          </a:p>
        </p:txBody>
      </p:sp>
      <p:sp>
        <p:nvSpPr>
          <p:cNvPr id="52" name="Rectangle 51"/>
          <p:cNvSpPr/>
          <p:nvPr/>
        </p:nvSpPr>
        <p:spPr>
          <a:xfrm>
            <a:off x="3231387" y="5517232"/>
            <a:ext cx="1730307" cy="2880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 smtClean="0"/>
              <a:t>Service broker</a:t>
            </a:r>
            <a:endParaRPr lang="nl-NL" sz="1200" dirty="0"/>
          </a:p>
        </p:txBody>
      </p:sp>
      <p:sp>
        <p:nvSpPr>
          <p:cNvPr id="53" name="Rectangle 52"/>
          <p:cNvSpPr/>
          <p:nvPr/>
        </p:nvSpPr>
        <p:spPr>
          <a:xfrm>
            <a:off x="6920271" y="4761184"/>
            <a:ext cx="1730307" cy="324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 smtClean="0"/>
              <a:t>Management</a:t>
            </a:r>
            <a:endParaRPr lang="nl-NL" sz="1200" dirty="0"/>
          </a:p>
        </p:txBody>
      </p:sp>
      <p:sp>
        <p:nvSpPr>
          <p:cNvPr id="54" name="Rectangle 53"/>
          <p:cNvSpPr/>
          <p:nvPr/>
        </p:nvSpPr>
        <p:spPr>
          <a:xfrm>
            <a:off x="5077253" y="5154195"/>
            <a:ext cx="1730307" cy="2910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 smtClean="0"/>
              <a:t>Access &amp; Identity</a:t>
            </a:r>
            <a:endParaRPr lang="nl-NL" sz="1200" dirty="0"/>
          </a:p>
        </p:txBody>
      </p:sp>
      <p:sp>
        <p:nvSpPr>
          <p:cNvPr id="55" name="Rectangle 54"/>
          <p:cNvSpPr/>
          <p:nvPr/>
        </p:nvSpPr>
        <p:spPr>
          <a:xfrm>
            <a:off x="5077253" y="5517232"/>
            <a:ext cx="1730307" cy="2880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 smtClean="0"/>
              <a:t>Security</a:t>
            </a:r>
            <a:endParaRPr lang="nl-NL" sz="1200" dirty="0"/>
          </a:p>
        </p:txBody>
      </p:sp>
      <p:sp>
        <p:nvSpPr>
          <p:cNvPr id="56" name="Rectangle 55"/>
          <p:cNvSpPr/>
          <p:nvPr/>
        </p:nvSpPr>
        <p:spPr>
          <a:xfrm>
            <a:off x="1308610" y="5517232"/>
            <a:ext cx="1730307" cy="2880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 smtClean="0"/>
              <a:t>Service Bus</a:t>
            </a:r>
            <a:endParaRPr lang="nl-NL" sz="1200" dirty="0"/>
          </a:p>
        </p:txBody>
      </p:sp>
      <p:sp>
        <p:nvSpPr>
          <p:cNvPr id="57" name="Rectangle 56"/>
          <p:cNvSpPr/>
          <p:nvPr/>
        </p:nvSpPr>
        <p:spPr>
          <a:xfrm>
            <a:off x="3231387" y="5154195"/>
            <a:ext cx="1730307" cy="2910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Message Broker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923119" y="5154195"/>
            <a:ext cx="1730307" cy="2910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Service </a:t>
            </a:r>
            <a:r>
              <a:rPr lang="en-GB" sz="1200" dirty="0" smtClean="0"/>
              <a:t>Repository</a:t>
            </a:r>
            <a:endParaRPr lang="en-GB" sz="1200" dirty="0"/>
          </a:p>
        </p:txBody>
      </p:sp>
      <p:sp>
        <p:nvSpPr>
          <p:cNvPr id="60" name="Rectangle 59"/>
          <p:cNvSpPr/>
          <p:nvPr/>
        </p:nvSpPr>
        <p:spPr>
          <a:xfrm>
            <a:off x="1236601" y="1370324"/>
            <a:ext cx="2975359" cy="29947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nl-NL" sz="1400" b="1" dirty="0" smtClean="0"/>
              <a:t>ICP </a:t>
            </a:r>
            <a:r>
              <a:rPr lang="nl-NL" sz="1400" b="1" dirty="0"/>
              <a:t>Extension Services</a:t>
            </a:r>
          </a:p>
        </p:txBody>
      </p:sp>
      <p:sp>
        <p:nvSpPr>
          <p:cNvPr id="80" name="TextBox 79"/>
          <p:cNvSpPr txBox="1"/>
          <p:nvPr/>
        </p:nvSpPr>
        <p:spPr>
          <a:xfrm rot="16200000">
            <a:off x="577786" y="3624989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smtClean="0">
                <a:solidFill>
                  <a:schemeClr val="tx2"/>
                </a:solidFill>
              </a:rPr>
              <a:t>ICP</a:t>
            </a:r>
          </a:p>
        </p:txBody>
      </p:sp>
      <p:sp>
        <p:nvSpPr>
          <p:cNvPr id="81" name="Rectangle 80"/>
          <p:cNvSpPr/>
          <p:nvPr/>
        </p:nvSpPr>
        <p:spPr>
          <a:xfrm>
            <a:off x="1235593" y="974814"/>
            <a:ext cx="7489840" cy="3074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 smtClean="0"/>
              <a:t>API</a:t>
            </a:r>
            <a:endParaRPr lang="nl-NL" sz="1200" b="1" dirty="0"/>
          </a:p>
        </p:txBody>
      </p:sp>
      <p:sp>
        <p:nvSpPr>
          <p:cNvPr id="83" name="Rectangle 82"/>
          <p:cNvSpPr/>
          <p:nvPr/>
        </p:nvSpPr>
        <p:spPr>
          <a:xfrm>
            <a:off x="5042305" y="502968"/>
            <a:ext cx="1800200" cy="30744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1200" b="1" dirty="0" smtClean="0"/>
              <a:t>        Adaptors</a:t>
            </a:r>
            <a:endParaRPr lang="nl-NL" sz="1200" b="1" dirty="0"/>
          </a:p>
        </p:txBody>
      </p:sp>
      <p:sp>
        <p:nvSpPr>
          <p:cNvPr id="89" name="Rectangle 88"/>
          <p:cNvSpPr/>
          <p:nvPr/>
        </p:nvSpPr>
        <p:spPr>
          <a:xfrm>
            <a:off x="4283968" y="1370324"/>
            <a:ext cx="4415520" cy="29947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l-NL" sz="1400" b="1" dirty="0" smtClean="0"/>
              <a:t>ICP Core</a:t>
            </a:r>
            <a:endParaRPr lang="nl-NL" sz="1400" b="1" dirty="0"/>
          </a:p>
        </p:txBody>
      </p:sp>
      <p:sp>
        <p:nvSpPr>
          <p:cNvPr id="62" name="Rounded Rectangle 61"/>
          <p:cNvSpPr/>
          <p:nvPr/>
        </p:nvSpPr>
        <p:spPr>
          <a:xfrm>
            <a:off x="5838528" y="1772816"/>
            <a:ext cx="1325760" cy="4319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Info Broker &amp; coordination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5838528" y="2276928"/>
            <a:ext cx="1325760" cy="43199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Control coordination</a:t>
            </a:r>
            <a:endParaRPr lang="en-GB" sz="1200" dirty="0"/>
          </a:p>
        </p:txBody>
      </p:sp>
      <p:sp>
        <p:nvSpPr>
          <p:cNvPr id="65" name="Rounded Rectangle 64"/>
          <p:cNvSpPr/>
          <p:nvPr/>
        </p:nvSpPr>
        <p:spPr>
          <a:xfrm>
            <a:off x="7255657" y="3284984"/>
            <a:ext cx="1325760" cy="4319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Critical Process Execution Engine</a:t>
            </a:r>
          </a:p>
        </p:txBody>
      </p:sp>
      <p:sp>
        <p:nvSpPr>
          <p:cNvPr id="66" name="Rounded Rectangle 103"/>
          <p:cNvSpPr/>
          <p:nvPr/>
        </p:nvSpPr>
        <p:spPr>
          <a:xfrm>
            <a:off x="7255657" y="3789040"/>
            <a:ext cx="1325760" cy="4319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ICP </a:t>
            </a:r>
            <a:r>
              <a:rPr lang="en-GB" sz="1200" dirty="0" smtClean="0"/>
              <a:t>Reconfiguration</a:t>
            </a:r>
            <a:endParaRPr lang="en-GB" sz="1200" dirty="0"/>
          </a:p>
        </p:txBody>
      </p:sp>
      <p:sp>
        <p:nvSpPr>
          <p:cNvPr id="67" name="Rounded Rectangle 66"/>
          <p:cNvSpPr/>
          <p:nvPr/>
        </p:nvSpPr>
        <p:spPr>
          <a:xfrm>
            <a:off x="4427984" y="1772816"/>
            <a:ext cx="1325760" cy="9361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Semantic </a:t>
            </a:r>
            <a:r>
              <a:rPr lang="en-GB" sz="1200" dirty="0" smtClean="0"/>
              <a:t>Mapping</a:t>
            </a:r>
            <a:endParaRPr lang="en-GB" sz="1200" dirty="0"/>
          </a:p>
        </p:txBody>
      </p:sp>
      <p:sp>
        <p:nvSpPr>
          <p:cNvPr id="68" name="Rounded Rectangle 103"/>
          <p:cNvSpPr/>
          <p:nvPr/>
        </p:nvSpPr>
        <p:spPr>
          <a:xfrm>
            <a:off x="5838528" y="3284984"/>
            <a:ext cx="1325760" cy="4319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Agent Framework</a:t>
            </a:r>
            <a:endParaRPr lang="en-GB" sz="1200" dirty="0"/>
          </a:p>
        </p:txBody>
      </p:sp>
      <p:sp>
        <p:nvSpPr>
          <p:cNvPr id="78" name="Rounded Rectangle 77"/>
          <p:cNvSpPr/>
          <p:nvPr/>
        </p:nvSpPr>
        <p:spPr>
          <a:xfrm>
            <a:off x="7236296" y="2276928"/>
            <a:ext cx="1325760" cy="4319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Reasoning Engine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5838528" y="3813123"/>
            <a:ext cx="1325760" cy="4319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Authentication &amp; Authorisation</a:t>
            </a:r>
            <a:endParaRPr lang="en-GB" sz="1200" dirty="0"/>
          </a:p>
        </p:txBody>
      </p:sp>
      <p:sp>
        <p:nvSpPr>
          <p:cNvPr id="85" name="Rounded Rectangle 84"/>
          <p:cNvSpPr/>
          <p:nvPr/>
        </p:nvSpPr>
        <p:spPr>
          <a:xfrm>
            <a:off x="5838528" y="2780984"/>
            <a:ext cx="1325760" cy="4319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Complex Event Detection Engine</a:t>
            </a:r>
            <a:endParaRPr lang="en-GB" sz="1200" dirty="0"/>
          </a:p>
        </p:txBody>
      </p:sp>
      <p:sp>
        <p:nvSpPr>
          <p:cNvPr id="86" name="Rounded Rectangle 85"/>
          <p:cNvSpPr/>
          <p:nvPr/>
        </p:nvSpPr>
        <p:spPr>
          <a:xfrm>
            <a:off x="7236296" y="2780984"/>
            <a:ext cx="1325760" cy="4319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Optimization Engine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7236296" y="1782048"/>
            <a:ext cx="1325760" cy="4319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Negotiation Engine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392319" y="3825044"/>
            <a:ext cx="1343312" cy="4319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Self / Subsystem Monitoring</a:t>
            </a:r>
            <a:endParaRPr lang="en-GB" sz="1200" dirty="0"/>
          </a:p>
        </p:txBody>
      </p:sp>
      <p:sp>
        <p:nvSpPr>
          <p:cNvPr id="77" name="Rounded Rectangle 76"/>
          <p:cNvSpPr/>
          <p:nvPr/>
        </p:nvSpPr>
        <p:spPr>
          <a:xfrm>
            <a:off x="1392319" y="3212920"/>
            <a:ext cx="1343312" cy="5041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Negotiators</a:t>
            </a:r>
          </a:p>
          <a:p>
            <a:pPr algn="ctr"/>
            <a:r>
              <a:rPr lang="en-GB" sz="900" dirty="0" smtClean="0"/>
              <a:t>(e.g. Collaborating houses)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392319" y="1772816"/>
            <a:ext cx="1343312" cy="6571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Case specific reasoner </a:t>
            </a:r>
          </a:p>
          <a:p>
            <a:pPr algn="ctr"/>
            <a:r>
              <a:rPr lang="en-GB" sz="900" dirty="0" smtClean="0"/>
              <a:t>(e.g. pollution causes reasoner)</a:t>
            </a:r>
            <a:endParaRPr lang="en-GB" sz="900" dirty="0"/>
          </a:p>
        </p:txBody>
      </p:sp>
      <p:sp>
        <p:nvSpPr>
          <p:cNvPr id="73" name="Rounded Rectangle 72"/>
          <p:cNvSpPr/>
          <p:nvPr/>
        </p:nvSpPr>
        <p:spPr>
          <a:xfrm>
            <a:off x="2832480" y="2492896"/>
            <a:ext cx="1279500" cy="66176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Complex Event Detectors </a:t>
            </a:r>
            <a:r>
              <a:rPr lang="en-GB" sz="900" dirty="0" smtClean="0"/>
              <a:t>(e.g. disaster discovery) </a:t>
            </a:r>
            <a:endParaRPr lang="en-GB" sz="900" dirty="0"/>
          </a:p>
        </p:txBody>
      </p:sp>
      <p:sp>
        <p:nvSpPr>
          <p:cNvPr id="75" name="Rounded Rectangle 74"/>
          <p:cNvSpPr/>
          <p:nvPr/>
        </p:nvSpPr>
        <p:spPr>
          <a:xfrm>
            <a:off x="2832479" y="1772816"/>
            <a:ext cx="1279500" cy="64801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Case specific optimiser</a:t>
            </a:r>
          </a:p>
          <a:p>
            <a:pPr algn="ctr"/>
            <a:r>
              <a:rPr lang="en-GB" sz="900" dirty="0" smtClean="0"/>
              <a:t>(e.g. traffic optimiser)</a:t>
            </a:r>
            <a:endParaRPr lang="en-GB" sz="900" dirty="0"/>
          </a:p>
        </p:txBody>
      </p:sp>
      <p:sp>
        <p:nvSpPr>
          <p:cNvPr id="76" name="Rounded Rectangle 75"/>
          <p:cNvSpPr/>
          <p:nvPr/>
        </p:nvSpPr>
        <p:spPr>
          <a:xfrm>
            <a:off x="1392319" y="2494872"/>
            <a:ext cx="1343312" cy="6597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Object Detection and Tracking</a:t>
            </a:r>
          </a:p>
          <a:p>
            <a:pPr algn="ctr"/>
            <a:r>
              <a:rPr lang="en-GB" sz="900" dirty="0" smtClean="0"/>
              <a:t>(e.g. Crowd following)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4398368" y="3284984"/>
            <a:ext cx="1325760" cy="9601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Semantics Enriched Database</a:t>
            </a:r>
          </a:p>
        </p:txBody>
      </p:sp>
      <p:sp>
        <p:nvSpPr>
          <p:cNvPr id="74" name="Flowchart: Magnetic Disk 73"/>
          <p:cNvSpPr/>
          <p:nvPr/>
        </p:nvSpPr>
        <p:spPr>
          <a:xfrm>
            <a:off x="2852277" y="3247237"/>
            <a:ext cx="1257017" cy="288004"/>
          </a:xfrm>
          <a:prstGeom prst="flowChartMagneticDisk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Ontologies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0" name="Flowchart: Magnetic Disk 89"/>
          <p:cNvSpPr/>
          <p:nvPr/>
        </p:nvSpPr>
        <p:spPr>
          <a:xfrm>
            <a:off x="2866812" y="3645024"/>
            <a:ext cx="1257017" cy="282956"/>
          </a:xfrm>
          <a:prstGeom prst="flowChartMagneticDisk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CSDB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1" name="Flowchart: Magnetic Disk 90"/>
          <p:cNvSpPr/>
          <p:nvPr/>
        </p:nvSpPr>
        <p:spPr>
          <a:xfrm>
            <a:off x="2852633" y="4005036"/>
            <a:ext cx="1253814" cy="288060"/>
          </a:xfrm>
          <a:prstGeom prst="flowChartMagneticDisk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Registry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920271" y="5517232"/>
            <a:ext cx="1730307" cy="2880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 smtClean="0"/>
              <a:t>API Management</a:t>
            </a:r>
            <a:endParaRPr lang="nl-NL" sz="1200" dirty="0"/>
          </a:p>
        </p:txBody>
      </p:sp>
      <p:sp>
        <p:nvSpPr>
          <p:cNvPr id="61" name="Rounded Rectangle 60"/>
          <p:cNvSpPr/>
          <p:nvPr/>
        </p:nvSpPr>
        <p:spPr>
          <a:xfrm>
            <a:off x="4294622" y="580925"/>
            <a:ext cx="626764" cy="18377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GB" sz="1200" dirty="0" smtClean="0"/>
              <a:t>API Lib</a:t>
            </a:r>
            <a:endParaRPr lang="en-GB" sz="900" dirty="0"/>
          </a:p>
        </p:txBody>
      </p:sp>
      <p:sp>
        <p:nvSpPr>
          <p:cNvPr id="63" name="Rounded Rectangle 62"/>
          <p:cNvSpPr/>
          <p:nvPr/>
        </p:nvSpPr>
        <p:spPr>
          <a:xfrm>
            <a:off x="6190503" y="580925"/>
            <a:ext cx="626764" cy="18377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GB" sz="1200" dirty="0" smtClean="0"/>
              <a:t>API Lib</a:t>
            </a:r>
            <a:endParaRPr lang="en-GB" sz="900" dirty="0"/>
          </a:p>
        </p:txBody>
      </p:sp>
      <p:sp>
        <p:nvSpPr>
          <p:cNvPr id="69" name="Rounded Rectangle 68"/>
          <p:cNvSpPr/>
          <p:nvPr/>
        </p:nvSpPr>
        <p:spPr>
          <a:xfrm>
            <a:off x="8049692" y="580925"/>
            <a:ext cx="626764" cy="18377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GB" sz="1200" dirty="0" smtClean="0"/>
              <a:t>API Lib</a:t>
            </a:r>
            <a:endParaRPr lang="en-GB" sz="900" dirty="0"/>
          </a:p>
        </p:txBody>
      </p:sp>
      <p:sp>
        <p:nvSpPr>
          <p:cNvPr id="92" name="Flowchart: Magnetic Disk 91"/>
          <p:cNvSpPr/>
          <p:nvPr/>
        </p:nvSpPr>
        <p:spPr>
          <a:xfrm>
            <a:off x="6123295" y="1025236"/>
            <a:ext cx="1113001" cy="216024"/>
          </a:xfrm>
          <a:prstGeom prst="flowChartMagneticDisk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tx1"/>
                </a:solidFill>
              </a:rPr>
              <a:t>ACCUS config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8" name="Freeform 87"/>
          <p:cNvSpPr/>
          <p:nvPr/>
        </p:nvSpPr>
        <p:spPr>
          <a:xfrm>
            <a:off x="1039649" y="1670259"/>
            <a:ext cx="7784015" cy="5066568"/>
          </a:xfrm>
          <a:custGeom>
            <a:avLst/>
            <a:gdLst>
              <a:gd name="connsiteX0" fmla="*/ 1506936 w 8177858"/>
              <a:gd name="connsiteY0" fmla="*/ 4827277 h 4913392"/>
              <a:gd name="connsiteX1" fmla="*/ 4703063 w 8177858"/>
              <a:gd name="connsiteY1" fmla="*/ 4767456 h 4913392"/>
              <a:gd name="connsiteX2" fmla="*/ 7719728 w 8177858"/>
              <a:gd name="connsiteY2" fmla="*/ 4767456 h 4913392"/>
              <a:gd name="connsiteX3" fmla="*/ 8061560 w 8177858"/>
              <a:gd name="connsiteY3" fmla="*/ 2767741 h 4913392"/>
              <a:gd name="connsiteX4" fmla="*/ 8027377 w 8177858"/>
              <a:gd name="connsiteY4" fmla="*/ 802208 h 4913392"/>
              <a:gd name="connsiteX5" fmla="*/ 6343855 w 8177858"/>
              <a:gd name="connsiteY5" fmla="*/ 682567 h 4913392"/>
              <a:gd name="connsiteX6" fmla="*/ 5916566 w 8177858"/>
              <a:gd name="connsiteY6" fmla="*/ 152727 h 4913392"/>
              <a:gd name="connsiteX7" fmla="*/ 4976528 w 8177858"/>
              <a:gd name="connsiteY7" fmla="*/ 127090 h 4913392"/>
              <a:gd name="connsiteX8" fmla="*/ 5455093 w 8177858"/>
              <a:gd name="connsiteY8" fmla="*/ 1665333 h 4913392"/>
              <a:gd name="connsiteX9" fmla="*/ 4233044 w 8177858"/>
              <a:gd name="connsiteY9" fmla="*/ 2007165 h 4913392"/>
              <a:gd name="connsiteX10" fmla="*/ 1874405 w 8177858"/>
              <a:gd name="connsiteY10" fmla="*/ 1921707 h 4913392"/>
              <a:gd name="connsiteX11" fmla="*/ 942913 w 8177858"/>
              <a:gd name="connsiteY11" fmla="*/ 938941 h 4913392"/>
              <a:gd name="connsiteX12" fmla="*/ 37059 w 8177858"/>
              <a:gd name="connsiteY12" fmla="*/ 1255135 h 4913392"/>
              <a:gd name="connsiteX13" fmla="*/ 310524 w 8177858"/>
              <a:gd name="connsiteY13" fmla="*/ 4100884 h 4913392"/>
              <a:gd name="connsiteX14" fmla="*/ 1506936 w 8177858"/>
              <a:gd name="connsiteY14" fmla="*/ 4827277 h 4913392"/>
              <a:gd name="connsiteX0" fmla="*/ 1506936 w 8177858"/>
              <a:gd name="connsiteY0" fmla="*/ 4827277 h 4913392"/>
              <a:gd name="connsiteX1" fmla="*/ 4703063 w 8177858"/>
              <a:gd name="connsiteY1" fmla="*/ 4767456 h 4913392"/>
              <a:gd name="connsiteX2" fmla="*/ 7719728 w 8177858"/>
              <a:gd name="connsiteY2" fmla="*/ 4767456 h 4913392"/>
              <a:gd name="connsiteX3" fmla="*/ 8061560 w 8177858"/>
              <a:gd name="connsiteY3" fmla="*/ 2767741 h 4913392"/>
              <a:gd name="connsiteX4" fmla="*/ 8027377 w 8177858"/>
              <a:gd name="connsiteY4" fmla="*/ 802208 h 4913392"/>
              <a:gd name="connsiteX5" fmla="*/ 6343855 w 8177858"/>
              <a:gd name="connsiteY5" fmla="*/ 682567 h 4913392"/>
              <a:gd name="connsiteX6" fmla="*/ 5916566 w 8177858"/>
              <a:gd name="connsiteY6" fmla="*/ 152727 h 4913392"/>
              <a:gd name="connsiteX7" fmla="*/ 4976528 w 8177858"/>
              <a:gd name="connsiteY7" fmla="*/ 127090 h 4913392"/>
              <a:gd name="connsiteX8" fmla="*/ 5455093 w 8177858"/>
              <a:gd name="connsiteY8" fmla="*/ 1665333 h 4913392"/>
              <a:gd name="connsiteX9" fmla="*/ 4233044 w 8177858"/>
              <a:gd name="connsiteY9" fmla="*/ 2007165 h 4913392"/>
              <a:gd name="connsiteX10" fmla="*/ 1874405 w 8177858"/>
              <a:gd name="connsiteY10" fmla="*/ 1921707 h 4913392"/>
              <a:gd name="connsiteX11" fmla="*/ 1799717 w 8177858"/>
              <a:gd name="connsiteY11" fmla="*/ 1079956 h 4913392"/>
              <a:gd name="connsiteX12" fmla="*/ 37059 w 8177858"/>
              <a:gd name="connsiteY12" fmla="*/ 1255135 h 4913392"/>
              <a:gd name="connsiteX13" fmla="*/ 310524 w 8177858"/>
              <a:gd name="connsiteY13" fmla="*/ 4100884 h 4913392"/>
              <a:gd name="connsiteX14" fmla="*/ 1506936 w 8177858"/>
              <a:gd name="connsiteY14" fmla="*/ 4827277 h 4913392"/>
              <a:gd name="connsiteX0" fmla="*/ 1506936 w 8177858"/>
              <a:gd name="connsiteY0" fmla="*/ 4827277 h 4913392"/>
              <a:gd name="connsiteX1" fmla="*/ 4703063 w 8177858"/>
              <a:gd name="connsiteY1" fmla="*/ 4767456 h 4913392"/>
              <a:gd name="connsiteX2" fmla="*/ 7719728 w 8177858"/>
              <a:gd name="connsiteY2" fmla="*/ 4767456 h 4913392"/>
              <a:gd name="connsiteX3" fmla="*/ 8061560 w 8177858"/>
              <a:gd name="connsiteY3" fmla="*/ 2767741 h 4913392"/>
              <a:gd name="connsiteX4" fmla="*/ 8027377 w 8177858"/>
              <a:gd name="connsiteY4" fmla="*/ 802208 h 4913392"/>
              <a:gd name="connsiteX5" fmla="*/ 6343855 w 8177858"/>
              <a:gd name="connsiteY5" fmla="*/ 682567 h 4913392"/>
              <a:gd name="connsiteX6" fmla="*/ 5916566 w 8177858"/>
              <a:gd name="connsiteY6" fmla="*/ 152727 h 4913392"/>
              <a:gd name="connsiteX7" fmla="*/ 4976528 w 8177858"/>
              <a:gd name="connsiteY7" fmla="*/ 127090 h 4913392"/>
              <a:gd name="connsiteX8" fmla="*/ 5455093 w 8177858"/>
              <a:gd name="connsiteY8" fmla="*/ 1665333 h 4913392"/>
              <a:gd name="connsiteX9" fmla="*/ 4233044 w 8177858"/>
              <a:gd name="connsiteY9" fmla="*/ 2007165 h 4913392"/>
              <a:gd name="connsiteX10" fmla="*/ 2115757 w 8177858"/>
              <a:gd name="connsiteY10" fmla="*/ 1968712 h 4913392"/>
              <a:gd name="connsiteX11" fmla="*/ 1799717 w 8177858"/>
              <a:gd name="connsiteY11" fmla="*/ 1079956 h 4913392"/>
              <a:gd name="connsiteX12" fmla="*/ 37059 w 8177858"/>
              <a:gd name="connsiteY12" fmla="*/ 1255135 h 4913392"/>
              <a:gd name="connsiteX13" fmla="*/ 310524 w 8177858"/>
              <a:gd name="connsiteY13" fmla="*/ 4100884 h 4913392"/>
              <a:gd name="connsiteX14" fmla="*/ 1506936 w 8177858"/>
              <a:gd name="connsiteY14" fmla="*/ 4827277 h 4913392"/>
              <a:gd name="connsiteX0" fmla="*/ 1506936 w 8177858"/>
              <a:gd name="connsiteY0" fmla="*/ 4827277 h 4913392"/>
              <a:gd name="connsiteX1" fmla="*/ 4703063 w 8177858"/>
              <a:gd name="connsiteY1" fmla="*/ 4767456 h 4913392"/>
              <a:gd name="connsiteX2" fmla="*/ 7719728 w 8177858"/>
              <a:gd name="connsiteY2" fmla="*/ 4767456 h 4913392"/>
              <a:gd name="connsiteX3" fmla="*/ 8061560 w 8177858"/>
              <a:gd name="connsiteY3" fmla="*/ 2767741 h 4913392"/>
              <a:gd name="connsiteX4" fmla="*/ 8027377 w 8177858"/>
              <a:gd name="connsiteY4" fmla="*/ 802208 h 4913392"/>
              <a:gd name="connsiteX5" fmla="*/ 6343855 w 8177858"/>
              <a:gd name="connsiteY5" fmla="*/ 682567 h 4913392"/>
              <a:gd name="connsiteX6" fmla="*/ 5916566 w 8177858"/>
              <a:gd name="connsiteY6" fmla="*/ 152727 h 4913392"/>
              <a:gd name="connsiteX7" fmla="*/ 4976528 w 8177858"/>
              <a:gd name="connsiteY7" fmla="*/ 127090 h 4913392"/>
              <a:gd name="connsiteX8" fmla="*/ 5455093 w 8177858"/>
              <a:gd name="connsiteY8" fmla="*/ 1665333 h 4913392"/>
              <a:gd name="connsiteX9" fmla="*/ 4233044 w 8177858"/>
              <a:gd name="connsiteY9" fmla="*/ 2007165 h 4913392"/>
              <a:gd name="connsiteX10" fmla="*/ 2115757 w 8177858"/>
              <a:gd name="connsiteY10" fmla="*/ 1968712 h 4913392"/>
              <a:gd name="connsiteX11" fmla="*/ 1727312 w 8177858"/>
              <a:gd name="connsiteY11" fmla="*/ 1001615 h 4913392"/>
              <a:gd name="connsiteX12" fmla="*/ 37059 w 8177858"/>
              <a:gd name="connsiteY12" fmla="*/ 1255135 h 4913392"/>
              <a:gd name="connsiteX13" fmla="*/ 310524 w 8177858"/>
              <a:gd name="connsiteY13" fmla="*/ 4100884 h 4913392"/>
              <a:gd name="connsiteX14" fmla="*/ 1506936 w 8177858"/>
              <a:gd name="connsiteY14" fmla="*/ 4827277 h 4913392"/>
              <a:gd name="connsiteX0" fmla="*/ 1506936 w 8177858"/>
              <a:gd name="connsiteY0" fmla="*/ 4827277 h 4913392"/>
              <a:gd name="connsiteX1" fmla="*/ 4703063 w 8177858"/>
              <a:gd name="connsiteY1" fmla="*/ 4767456 h 4913392"/>
              <a:gd name="connsiteX2" fmla="*/ 7719728 w 8177858"/>
              <a:gd name="connsiteY2" fmla="*/ 4767456 h 4913392"/>
              <a:gd name="connsiteX3" fmla="*/ 8061560 w 8177858"/>
              <a:gd name="connsiteY3" fmla="*/ 2767741 h 4913392"/>
              <a:gd name="connsiteX4" fmla="*/ 8027377 w 8177858"/>
              <a:gd name="connsiteY4" fmla="*/ 802208 h 4913392"/>
              <a:gd name="connsiteX5" fmla="*/ 6343855 w 8177858"/>
              <a:gd name="connsiteY5" fmla="*/ 682567 h 4913392"/>
              <a:gd name="connsiteX6" fmla="*/ 5916566 w 8177858"/>
              <a:gd name="connsiteY6" fmla="*/ 152727 h 4913392"/>
              <a:gd name="connsiteX7" fmla="*/ 4976528 w 8177858"/>
              <a:gd name="connsiteY7" fmla="*/ 127090 h 4913392"/>
              <a:gd name="connsiteX8" fmla="*/ 5455093 w 8177858"/>
              <a:gd name="connsiteY8" fmla="*/ 1665333 h 4913392"/>
              <a:gd name="connsiteX9" fmla="*/ 4233044 w 8177858"/>
              <a:gd name="connsiteY9" fmla="*/ 2007165 h 4913392"/>
              <a:gd name="connsiteX10" fmla="*/ 2115757 w 8177858"/>
              <a:gd name="connsiteY10" fmla="*/ 1968712 h 4913392"/>
              <a:gd name="connsiteX11" fmla="*/ 1727312 w 8177858"/>
              <a:gd name="connsiteY11" fmla="*/ 1001615 h 4913392"/>
              <a:gd name="connsiteX12" fmla="*/ 37059 w 8177858"/>
              <a:gd name="connsiteY12" fmla="*/ 1255135 h 4913392"/>
              <a:gd name="connsiteX13" fmla="*/ 310524 w 8177858"/>
              <a:gd name="connsiteY13" fmla="*/ 4100884 h 4913392"/>
              <a:gd name="connsiteX14" fmla="*/ 1506936 w 8177858"/>
              <a:gd name="connsiteY14" fmla="*/ 4827277 h 4913392"/>
              <a:gd name="connsiteX0" fmla="*/ 1335614 w 8006536"/>
              <a:gd name="connsiteY0" fmla="*/ 4827277 h 4913392"/>
              <a:gd name="connsiteX1" fmla="*/ 4531741 w 8006536"/>
              <a:gd name="connsiteY1" fmla="*/ 4767456 h 4913392"/>
              <a:gd name="connsiteX2" fmla="*/ 7548406 w 8006536"/>
              <a:gd name="connsiteY2" fmla="*/ 4767456 h 4913392"/>
              <a:gd name="connsiteX3" fmla="*/ 7890238 w 8006536"/>
              <a:gd name="connsiteY3" fmla="*/ 2767741 h 4913392"/>
              <a:gd name="connsiteX4" fmla="*/ 7856055 w 8006536"/>
              <a:gd name="connsiteY4" fmla="*/ 802208 h 4913392"/>
              <a:gd name="connsiteX5" fmla="*/ 6172533 w 8006536"/>
              <a:gd name="connsiteY5" fmla="*/ 682567 h 4913392"/>
              <a:gd name="connsiteX6" fmla="*/ 5745244 w 8006536"/>
              <a:gd name="connsiteY6" fmla="*/ 152727 h 4913392"/>
              <a:gd name="connsiteX7" fmla="*/ 4805206 w 8006536"/>
              <a:gd name="connsiteY7" fmla="*/ 127090 h 4913392"/>
              <a:gd name="connsiteX8" fmla="*/ 5283771 w 8006536"/>
              <a:gd name="connsiteY8" fmla="*/ 1665333 h 4913392"/>
              <a:gd name="connsiteX9" fmla="*/ 4061722 w 8006536"/>
              <a:gd name="connsiteY9" fmla="*/ 2007165 h 4913392"/>
              <a:gd name="connsiteX10" fmla="*/ 1944435 w 8006536"/>
              <a:gd name="connsiteY10" fmla="*/ 1968712 h 4913392"/>
              <a:gd name="connsiteX11" fmla="*/ 1555990 w 8006536"/>
              <a:gd name="connsiteY11" fmla="*/ 1001615 h 4913392"/>
              <a:gd name="connsiteX12" fmla="*/ 95022 w 8006536"/>
              <a:gd name="connsiteY12" fmla="*/ 1380481 h 4913392"/>
              <a:gd name="connsiteX13" fmla="*/ 139202 w 8006536"/>
              <a:gd name="connsiteY13" fmla="*/ 4100884 h 4913392"/>
              <a:gd name="connsiteX14" fmla="*/ 1335614 w 8006536"/>
              <a:gd name="connsiteY14" fmla="*/ 4827277 h 4913392"/>
              <a:gd name="connsiteX0" fmla="*/ 1335614 w 8006536"/>
              <a:gd name="connsiteY0" fmla="*/ 4827277 h 4913392"/>
              <a:gd name="connsiteX1" fmla="*/ 4531741 w 8006536"/>
              <a:gd name="connsiteY1" fmla="*/ 4767456 h 4913392"/>
              <a:gd name="connsiteX2" fmla="*/ 7548406 w 8006536"/>
              <a:gd name="connsiteY2" fmla="*/ 4767456 h 4913392"/>
              <a:gd name="connsiteX3" fmla="*/ 7890238 w 8006536"/>
              <a:gd name="connsiteY3" fmla="*/ 2767741 h 4913392"/>
              <a:gd name="connsiteX4" fmla="*/ 7856055 w 8006536"/>
              <a:gd name="connsiteY4" fmla="*/ 802208 h 4913392"/>
              <a:gd name="connsiteX5" fmla="*/ 6172533 w 8006536"/>
              <a:gd name="connsiteY5" fmla="*/ 682567 h 4913392"/>
              <a:gd name="connsiteX6" fmla="*/ 5745244 w 8006536"/>
              <a:gd name="connsiteY6" fmla="*/ 152727 h 4913392"/>
              <a:gd name="connsiteX7" fmla="*/ 4805206 w 8006536"/>
              <a:gd name="connsiteY7" fmla="*/ 127090 h 4913392"/>
              <a:gd name="connsiteX8" fmla="*/ 5283771 w 8006536"/>
              <a:gd name="connsiteY8" fmla="*/ 1665333 h 4913392"/>
              <a:gd name="connsiteX9" fmla="*/ 4061722 w 8006536"/>
              <a:gd name="connsiteY9" fmla="*/ 2007165 h 4913392"/>
              <a:gd name="connsiteX10" fmla="*/ 1944435 w 8006536"/>
              <a:gd name="connsiteY10" fmla="*/ 1968712 h 4913392"/>
              <a:gd name="connsiteX11" fmla="*/ 1628396 w 8006536"/>
              <a:gd name="connsiteY11" fmla="*/ 1048620 h 4913392"/>
              <a:gd name="connsiteX12" fmla="*/ 95022 w 8006536"/>
              <a:gd name="connsiteY12" fmla="*/ 1380481 h 4913392"/>
              <a:gd name="connsiteX13" fmla="*/ 139202 w 8006536"/>
              <a:gd name="connsiteY13" fmla="*/ 4100884 h 4913392"/>
              <a:gd name="connsiteX14" fmla="*/ 1335614 w 8006536"/>
              <a:gd name="connsiteY14" fmla="*/ 4827277 h 4913392"/>
              <a:gd name="connsiteX0" fmla="*/ 1335614 w 8006536"/>
              <a:gd name="connsiteY0" fmla="*/ 4827277 h 4913392"/>
              <a:gd name="connsiteX1" fmla="*/ 4531741 w 8006536"/>
              <a:gd name="connsiteY1" fmla="*/ 4767456 h 4913392"/>
              <a:gd name="connsiteX2" fmla="*/ 7548406 w 8006536"/>
              <a:gd name="connsiteY2" fmla="*/ 4767456 h 4913392"/>
              <a:gd name="connsiteX3" fmla="*/ 7890238 w 8006536"/>
              <a:gd name="connsiteY3" fmla="*/ 2767741 h 4913392"/>
              <a:gd name="connsiteX4" fmla="*/ 7856055 w 8006536"/>
              <a:gd name="connsiteY4" fmla="*/ 802208 h 4913392"/>
              <a:gd name="connsiteX5" fmla="*/ 6172533 w 8006536"/>
              <a:gd name="connsiteY5" fmla="*/ 682567 h 4913392"/>
              <a:gd name="connsiteX6" fmla="*/ 5745244 w 8006536"/>
              <a:gd name="connsiteY6" fmla="*/ 152727 h 4913392"/>
              <a:gd name="connsiteX7" fmla="*/ 4805206 w 8006536"/>
              <a:gd name="connsiteY7" fmla="*/ 127090 h 4913392"/>
              <a:gd name="connsiteX8" fmla="*/ 5283771 w 8006536"/>
              <a:gd name="connsiteY8" fmla="*/ 1665333 h 4913392"/>
              <a:gd name="connsiteX9" fmla="*/ 4061722 w 8006536"/>
              <a:gd name="connsiteY9" fmla="*/ 2007165 h 4913392"/>
              <a:gd name="connsiteX10" fmla="*/ 1896165 w 8006536"/>
              <a:gd name="connsiteY10" fmla="*/ 1843368 h 4913392"/>
              <a:gd name="connsiteX11" fmla="*/ 1628396 w 8006536"/>
              <a:gd name="connsiteY11" fmla="*/ 1048620 h 4913392"/>
              <a:gd name="connsiteX12" fmla="*/ 95022 w 8006536"/>
              <a:gd name="connsiteY12" fmla="*/ 1380481 h 4913392"/>
              <a:gd name="connsiteX13" fmla="*/ 139202 w 8006536"/>
              <a:gd name="connsiteY13" fmla="*/ 4100884 h 4913392"/>
              <a:gd name="connsiteX14" fmla="*/ 1335614 w 8006536"/>
              <a:gd name="connsiteY14" fmla="*/ 4827277 h 4913392"/>
              <a:gd name="connsiteX0" fmla="*/ 1335614 w 8006536"/>
              <a:gd name="connsiteY0" fmla="*/ 4827277 h 4913392"/>
              <a:gd name="connsiteX1" fmla="*/ 4531741 w 8006536"/>
              <a:gd name="connsiteY1" fmla="*/ 4767456 h 4913392"/>
              <a:gd name="connsiteX2" fmla="*/ 7548406 w 8006536"/>
              <a:gd name="connsiteY2" fmla="*/ 4767456 h 4913392"/>
              <a:gd name="connsiteX3" fmla="*/ 7890238 w 8006536"/>
              <a:gd name="connsiteY3" fmla="*/ 2767741 h 4913392"/>
              <a:gd name="connsiteX4" fmla="*/ 7856055 w 8006536"/>
              <a:gd name="connsiteY4" fmla="*/ 802208 h 4913392"/>
              <a:gd name="connsiteX5" fmla="*/ 6172533 w 8006536"/>
              <a:gd name="connsiteY5" fmla="*/ 682567 h 4913392"/>
              <a:gd name="connsiteX6" fmla="*/ 5745244 w 8006536"/>
              <a:gd name="connsiteY6" fmla="*/ 152727 h 4913392"/>
              <a:gd name="connsiteX7" fmla="*/ 4805206 w 8006536"/>
              <a:gd name="connsiteY7" fmla="*/ 127090 h 4913392"/>
              <a:gd name="connsiteX8" fmla="*/ 5283771 w 8006536"/>
              <a:gd name="connsiteY8" fmla="*/ 1665333 h 4913392"/>
              <a:gd name="connsiteX9" fmla="*/ 4049654 w 8006536"/>
              <a:gd name="connsiteY9" fmla="*/ 1787811 h 4913392"/>
              <a:gd name="connsiteX10" fmla="*/ 1896165 w 8006536"/>
              <a:gd name="connsiteY10" fmla="*/ 1843368 h 4913392"/>
              <a:gd name="connsiteX11" fmla="*/ 1628396 w 8006536"/>
              <a:gd name="connsiteY11" fmla="*/ 1048620 h 4913392"/>
              <a:gd name="connsiteX12" fmla="*/ 95022 w 8006536"/>
              <a:gd name="connsiteY12" fmla="*/ 1380481 h 4913392"/>
              <a:gd name="connsiteX13" fmla="*/ 139202 w 8006536"/>
              <a:gd name="connsiteY13" fmla="*/ 4100884 h 4913392"/>
              <a:gd name="connsiteX14" fmla="*/ 1335614 w 8006536"/>
              <a:gd name="connsiteY14" fmla="*/ 4827277 h 4913392"/>
              <a:gd name="connsiteX0" fmla="*/ 1335614 w 8006536"/>
              <a:gd name="connsiteY0" fmla="*/ 4827277 h 4913392"/>
              <a:gd name="connsiteX1" fmla="*/ 4531741 w 8006536"/>
              <a:gd name="connsiteY1" fmla="*/ 4767456 h 4913392"/>
              <a:gd name="connsiteX2" fmla="*/ 7548406 w 8006536"/>
              <a:gd name="connsiteY2" fmla="*/ 4767456 h 4913392"/>
              <a:gd name="connsiteX3" fmla="*/ 7890238 w 8006536"/>
              <a:gd name="connsiteY3" fmla="*/ 2767741 h 4913392"/>
              <a:gd name="connsiteX4" fmla="*/ 7856055 w 8006536"/>
              <a:gd name="connsiteY4" fmla="*/ 802208 h 4913392"/>
              <a:gd name="connsiteX5" fmla="*/ 6172533 w 8006536"/>
              <a:gd name="connsiteY5" fmla="*/ 682567 h 4913392"/>
              <a:gd name="connsiteX6" fmla="*/ 5745244 w 8006536"/>
              <a:gd name="connsiteY6" fmla="*/ 152727 h 4913392"/>
              <a:gd name="connsiteX7" fmla="*/ 4805206 w 8006536"/>
              <a:gd name="connsiteY7" fmla="*/ 127090 h 4913392"/>
              <a:gd name="connsiteX8" fmla="*/ 5283771 w 8006536"/>
              <a:gd name="connsiteY8" fmla="*/ 1665333 h 4913392"/>
              <a:gd name="connsiteX9" fmla="*/ 4049654 w 8006536"/>
              <a:gd name="connsiteY9" fmla="*/ 1787811 h 4913392"/>
              <a:gd name="connsiteX10" fmla="*/ 1896165 w 8006536"/>
              <a:gd name="connsiteY10" fmla="*/ 260882 h 4913392"/>
              <a:gd name="connsiteX11" fmla="*/ 1628396 w 8006536"/>
              <a:gd name="connsiteY11" fmla="*/ 1048620 h 4913392"/>
              <a:gd name="connsiteX12" fmla="*/ 95022 w 8006536"/>
              <a:gd name="connsiteY12" fmla="*/ 1380481 h 4913392"/>
              <a:gd name="connsiteX13" fmla="*/ 139202 w 8006536"/>
              <a:gd name="connsiteY13" fmla="*/ 4100884 h 4913392"/>
              <a:gd name="connsiteX14" fmla="*/ 1335614 w 8006536"/>
              <a:gd name="connsiteY14" fmla="*/ 4827277 h 4913392"/>
              <a:gd name="connsiteX0" fmla="*/ 1335614 w 8006536"/>
              <a:gd name="connsiteY0" fmla="*/ 4827277 h 4913392"/>
              <a:gd name="connsiteX1" fmla="*/ 4531741 w 8006536"/>
              <a:gd name="connsiteY1" fmla="*/ 4767456 h 4913392"/>
              <a:gd name="connsiteX2" fmla="*/ 7548406 w 8006536"/>
              <a:gd name="connsiteY2" fmla="*/ 4767456 h 4913392"/>
              <a:gd name="connsiteX3" fmla="*/ 7890238 w 8006536"/>
              <a:gd name="connsiteY3" fmla="*/ 2767741 h 4913392"/>
              <a:gd name="connsiteX4" fmla="*/ 7856055 w 8006536"/>
              <a:gd name="connsiteY4" fmla="*/ 802208 h 4913392"/>
              <a:gd name="connsiteX5" fmla="*/ 6172533 w 8006536"/>
              <a:gd name="connsiteY5" fmla="*/ 682567 h 4913392"/>
              <a:gd name="connsiteX6" fmla="*/ 5745244 w 8006536"/>
              <a:gd name="connsiteY6" fmla="*/ 152727 h 4913392"/>
              <a:gd name="connsiteX7" fmla="*/ 4805206 w 8006536"/>
              <a:gd name="connsiteY7" fmla="*/ 127090 h 4913392"/>
              <a:gd name="connsiteX8" fmla="*/ 5283771 w 8006536"/>
              <a:gd name="connsiteY8" fmla="*/ 1665333 h 4913392"/>
              <a:gd name="connsiteX9" fmla="*/ 3277324 w 8006536"/>
              <a:gd name="connsiteY9" fmla="*/ 1740806 h 4913392"/>
              <a:gd name="connsiteX10" fmla="*/ 1896165 w 8006536"/>
              <a:gd name="connsiteY10" fmla="*/ 260882 h 4913392"/>
              <a:gd name="connsiteX11" fmla="*/ 1628396 w 8006536"/>
              <a:gd name="connsiteY11" fmla="*/ 1048620 h 4913392"/>
              <a:gd name="connsiteX12" fmla="*/ 95022 w 8006536"/>
              <a:gd name="connsiteY12" fmla="*/ 1380481 h 4913392"/>
              <a:gd name="connsiteX13" fmla="*/ 139202 w 8006536"/>
              <a:gd name="connsiteY13" fmla="*/ 4100884 h 4913392"/>
              <a:gd name="connsiteX14" fmla="*/ 1335614 w 8006536"/>
              <a:gd name="connsiteY14" fmla="*/ 4827277 h 4913392"/>
              <a:gd name="connsiteX0" fmla="*/ 1335614 w 8006536"/>
              <a:gd name="connsiteY0" fmla="*/ 4827277 h 4913392"/>
              <a:gd name="connsiteX1" fmla="*/ 4531741 w 8006536"/>
              <a:gd name="connsiteY1" fmla="*/ 4767456 h 4913392"/>
              <a:gd name="connsiteX2" fmla="*/ 7548406 w 8006536"/>
              <a:gd name="connsiteY2" fmla="*/ 4767456 h 4913392"/>
              <a:gd name="connsiteX3" fmla="*/ 7890238 w 8006536"/>
              <a:gd name="connsiteY3" fmla="*/ 2767741 h 4913392"/>
              <a:gd name="connsiteX4" fmla="*/ 7856055 w 8006536"/>
              <a:gd name="connsiteY4" fmla="*/ 802208 h 4913392"/>
              <a:gd name="connsiteX5" fmla="*/ 6172533 w 8006536"/>
              <a:gd name="connsiteY5" fmla="*/ 682567 h 4913392"/>
              <a:gd name="connsiteX6" fmla="*/ 5745244 w 8006536"/>
              <a:gd name="connsiteY6" fmla="*/ 152727 h 4913392"/>
              <a:gd name="connsiteX7" fmla="*/ 4805206 w 8006536"/>
              <a:gd name="connsiteY7" fmla="*/ 127090 h 4913392"/>
              <a:gd name="connsiteX8" fmla="*/ 5283771 w 8006536"/>
              <a:gd name="connsiteY8" fmla="*/ 1665333 h 4913392"/>
              <a:gd name="connsiteX9" fmla="*/ 3277324 w 8006536"/>
              <a:gd name="connsiteY9" fmla="*/ 1740806 h 4913392"/>
              <a:gd name="connsiteX10" fmla="*/ 2544450 w 8006536"/>
              <a:gd name="connsiteY10" fmla="*/ 1048314 h 4913392"/>
              <a:gd name="connsiteX11" fmla="*/ 1896165 w 8006536"/>
              <a:gd name="connsiteY11" fmla="*/ 260882 h 4913392"/>
              <a:gd name="connsiteX12" fmla="*/ 1628396 w 8006536"/>
              <a:gd name="connsiteY12" fmla="*/ 1048620 h 4913392"/>
              <a:gd name="connsiteX13" fmla="*/ 95022 w 8006536"/>
              <a:gd name="connsiteY13" fmla="*/ 1380481 h 4913392"/>
              <a:gd name="connsiteX14" fmla="*/ 139202 w 8006536"/>
              <a:gd name="connsiteY14" fmla="*/ 4100884 h 4913392"/>
              <a:gd name="connsiteX15" fmla="*/ 1335614 w 8006536"/>
              <a:gd name="connsiteY15" fmla="*/ 4827277 h 4913392"/>
              <a:gd name="connsiteX0" fmla="*/ 1335614 w 8006536"/>
              <a:gd name="connsiteY0" fmla="*/ 4827277 h 4913392"/>
              <a:gd name="connsiteX1" fmla="*/ 4531741 w 8006536"/>
              <a:gd name="connsiteY1" fmla="*/ 4767456 h 4913392"/>
              <a:gd name="connsiteX2" fmla="*/ 7548406 w 8006536"/>
              <a:gd name="connsiteY2" fmla="*/ 4767456 h 4913392"/>
              <a:gd name="connsiteX3" fmla="*/ 7890238 w 8006536"/>
              <a:gd name="connsiteY3" fmla="*/ 2767741 h 4913392"/>
              <a:gd name="connsiteX4" fmla="*/ 7856055 w 8006536"/>
              <a:gd name="connsiteY4" fmla="*/ 802208 h 4913392"/>
              <a:gd name="connsiteX5" fmla="*/ 6172533 w 8006536"/>
              <a:gd name="connsiteY5" fmla="*/ 682567 h 4913392"/>
              <a:gd name="connsiteX6" fmla="*/ 5745244 w 8006536"/>
              <a:gd name="connsiteY6" fmla="*/ 152727 h 4913392"/>
              <a:gd name="connsiteX7" fmla="*/ 4805206 w 8006536"/>
              <a:gd name="connsiteY7" fmla="*/ 127090 h 4913392"/>
              <a:gd name="connsiteX8" fmla="*/ 5283771 w 8006536"/>
              <a:gd name="connsiteY8" fmla="*/ 1665333 h 4913392"/>
              <a:gd name="connsiteX9" fmla="*/ 3277324 w 8006536"/>
              <a:gd name="connsiteY9" fmla="*/ 1740806 h 4913392"/>
              <a:gd name="connsiteX10" fmla="*/ 3232307 w 8006536"/>
              <a:gd name="connsiteY10" fmla="*/ 468590 h 4913392"/>
              <a:gd name="connsiteX11" fmla="*/ 1896165 w 8006536"/>
              <a:gd name="connsiteY11" fmla="*/ 260882 h 4913392"/>
              <a:gd name="connsiteX12" fmla="*/ 1628396 w 8006536"/>
              <a:gd name="connsiteY12" fmla="*/ 1048620 h 4913392"/>
              <a:gd name="connsiteX13" fmla="*/ 95022 w 8006536"/>
              <a:gd name="connsiteY13" fmla="*/ 1380481 h 4913392"/>
              <a:gd name="connsiteX14" fmla="*/ 139202 w 8006536"/>
              <a:gd name="connsiteY14" fmla="*/ 4100884 h 4913392"/>
              <a:gd name="connsiteX15" fmla="*/ 1335614 w 8006536"/>
              <a:gd name="connsiteY15" fmla="*/ 4827277 h 4913392"/>
              <a:gd name="connsiteX0" fmla="*/ 1335614 w 8006536"/>
              <a:gd name="connsiteY0" fmla="*/ 4827277 h 4913392"/>
              <a:gd name="connsiteX1" fmla="*/ 4531741 w 8006536"/>
              <a:gd name="connsiteY1" fmla="*/ 4767456 h 4913392"/>
              <a:gd name="connsiteX2" fmla="*/ 7548406 w 8006536"/>
              <a:gd name="connsiteY2" fmla="*/ 4767456 h 4913392"/>
              <a:gd name="connsiteX3" fmla="*/ 7890238 w 8006536"/>
              <a:gd name="connsiteY3" fmla="*/ 2767741 h 4913392"/>
              <a:gd name="connsiteX4" fmla="*/ 7856055 w 8006536"/>
              <a:gd name="connsiteY4" fmla="*/ 802208 h 4913392"/>
              <a:gd name="connsiteX5" fmla="*/ 6172533 w 8006536"/>
              <a:gd name="connsiteY5" fmla="*/ 682567 h 4913392"/>
              <a:gd name="connsiteX6" fmla="*/ 5745244 w 8006536"/>
              <a:gd name="connsiteY6" fmla="*/ 152727 h 4913392"/>
              <a:gd name="connsiteX7" fmla="*/ 4805206 w 8006536"/>
              <a:gd name="connsiteY7" fmla="*/ 127090 h 4913392"/>
              <a:gd name="connsiteX8" fmla="*/ 5283771 w 8006536"/>
              <a:gd name="connsiteY8" fmla="*/ 1665333 h 4913392"/>
              <a:gd name="connsiteX9" fmla="*/ 3277324 w 8006536"/>
              <a:gd name="connsiteY9" fmla="*/ 1740806 h 4913392"/>
              <a:gd name="connsiteX10" fmla="*/ 3232307 w 8006536"/>
              <a:gd name="connsiteY10" fmla="*/ 468590 h 4913392"/>
              <a:gd name="connsiteX11" fmla="*/ 1823759 w 8006536"/>
              <a:gd name="connsiteY11" fmla="*/ 323556 h 4913392"/>
              <a:gd name="connsiteX12" fmla="*/ 1628396 w 8006536"/>
              <a:gd name="connsiteY12" fmla="*/ 1048620 h 4913392"/>
              <a:gd name="connsiteX13" fmla="*/ 95022 w 8006536"/>
              <a:gd name="connsiteY13" fmla="*/ 1380481 h 4913392"/>
              <a:gd name="connsiteX14" fmla="*/ 139202 w 8006536"/>
              <a:gd name="connsiteY14" fmla="*/ 4100884 h 4913392"/>
              <a:gd name="connsiteX15" fmla="*/ 1335614 w 8006536"/>
              <a:gd name="connsiteY15" fmla="*/ 4827277 h 4913392"/>
              <a:gd name="connsiteX0" fmla="*/ 1335614 w 8006536"/>
              <a:gd name="connsiteY0" fmla="*/ 4827277 h 4913392"/>
              <a:gd name="connsiteX1" fmla="*/ 4531741 w 8006536"/>
              <a:gd name="connsiteY1" fmla="*/ 4767456 h 4913392"/>
              <a:gd name="connsiteX2" fmla="*/ 7548406 w 8006536"/>
              <a:gd name="connsiteY2" fmla="*/ 4767456 h 4913392"/>
              <a:gd name="connsiteX3" fmla="*/ 7890238 w 8006536"/>
              <a:gd name="connsiteY3" fmla="*/ 2767741 h 4913392"/>
              <a:gd name="connsiteX4" fmla="*/ 7856055 w 8006536"/>
              <a:gd name="connsiteY4" fmla="*/ 802208 h 4913392"/>
              <a:gd name="connsiteX5" fmla="*/ 6172533 w 8006536"/>
              <a:gd name="connsiteY5" fmla="*/ 682567 h 4913392"/>
              <a:gd name="connsiteX6" fmla="*/ 5745244 w 8006536"/>
              <a:gd name="connsiteY6" fmla="*/ 152727 h 4913392"/>
              <a:gd name="connsiteX7" fmla="*/ 4805206 w 8006536"/>
              <a:gd name="connsiteY7" fmla="*/ 127090 h 4913392"/>
              <a:gd name="connsiteX8" fmla="*/ 5283771 w 8006536"/>
              <a:gd name="connsiteY8" fmla="*/ 1665333 h 4913392"/>
              <a:gd name="connsiteX9" fmla="*/ 3277324 w 8006536"/>
              <a:gd name="connsiteY9" fmla="*/ 1740806 h 4913392"/>
              <a:gd name="connsiteX10" fmla="*/ 3087495 w 8006536"/>
              <a:gd name="connsiteY10" fmla="*/ 358912 h 4913392"/>
              <a:gd name="connsiteX11" fmla="*/ 1823759 w 8006536"/>
              <a:gd name="connsiteY11" fmla="*/ 323556 h 4913392"/>
              <a:gd name="connsiteX12" fmla="*/ 1628396 w 8006536"/>
              <a:gd name="connsiteY12" fmla="*/ 1048620 h 4913392"/>
              <a:gd name="connsiteX13" fmla="*/ 95022 w 8006536"/>
              <a:gd name="connsiteY13" fmla="*/ 1380481 h 4913392"/>
              <a:gd name="connsiteX14" fmla="*/ 139202 w 8006536"/>
              <a:gd name="connsiteY14" fmla="*/ 4100884 h 4913392"/>
              <a:gd name="connsiteX15" fmla="*/ 1335614 w 8006536"/>
              <a:gd name="connsiteY15" fmla="*/ 4827277 h 4913392"/>
              <a:gd name="connsiteX0" fmla="*/ 1335614 w 8006536"/>
              <a:gd name="connsiteY0" fmla="*/ 4827277 h 4913392"/>
              <a:gd name="connsiteX1" fmla="*/ 4531741 w 8006536"/>
              <a:gd name="connsiteY1" fmla="*/ 4767456 h 4913392"/>
              <a:gd name="connsiteX2" fmla="*/ 7548406 w 8006536"/>
              <a:gd name="connsiteY2" fmla="*/ 4767456 h 4913392"/>
              <a:gd name="connsiteX3" fmla="*/ 7890238 w 8006536"/>
              <a:gd name="connsiteY3" fmla="*/ 2767741 h 4913392"/>
              <a:gd name="connsiteX4" fmla="*/ 7856055 w 8006536"/>
              <a:gd name="connsiteY4" fmla="*/ 802208 h 4913392"/>
              <a:gd name="connsiteX5" fmla="*/ 6172533 w 8006536"/>
              <a:gd name="connsiteY5" fmla="*/ 682567 h 4913392"/>
              <a:gd name="connsiteX6" fmla="*/ 5745244 w 8006536"/>
              <a:gd name="connsiteY6" fmla="*/ 152727 h 4913392"/>
              <a:gd name="connsiteX7" fmla="*/ 4805206 w 8006536"/>
              <a:gd name="connsiteY7" fmla="*/ 127090 h 4913392"/>
              <a:gd name="connsiteX8" fmla="*/ 5283771 w 8006536"/>
              <a:gd name="connsiteY8" fmla="*/ 1665333 h 4913392"/>
              <a:gd name="connsiteX9" fmla="*/ 3277324 w 8006536"/>
              <a:gd name="connsiteY9" fmla="*/ 1740806 h 4913392"/>
              <a:gd name="connsiteX10" fmla="*/ 3087495 w 8006536"/>
              <a:gd name="connsiteY10" fmla="*/ 358912 h 4913392"/>
              <a:gd name="connsiteX11" fmla="*/ 1823759 w 8006536"/>
              <a:gd name="connsiteY11" fmla="*/ 323556 h 4913392"/>
              <a:gd name="connsiteX12" fmla="*/ 1628396 w 8006536"/>
              <a:gd name="connsiteY12" fmla="*/ 1048620 h 4913392"/>
              <a:gd name="connsiteX13" fmla="*/ 95022 w 8006536"/>
              <a:gd name="connsiteY13" fmla="*/ 1380481 h 4913392"/>
              <a:gd name="connsiteX14" fmla="*/ 139202 w 8006536"/>
              <a:gd name="connsiteY14" fmla="*/ 4100884 h 4913392"/>
              <a:gd name="connsiteX15" fmla="*/ 1335614 w 8006536"/>
              <a:gd name="connsiteY15" fmla="*/ 4827277 h 4913392"/>
              <a:gd name="connsiteX0" fmla="*/ 1335614 w 8006536"/>
              <a:gd name="connsiteY0" fmla="*/ 4827277 h 4913392"/>
              <a:gd name="connsiteX1" fmla="*/ 4531741 w 8006536"/>
              <a:gd name="connsiteY1" fmla="*/ 4767456 h 4913392"/>
              <a:gd name="connsiteX2" fmla="*/ 7548406 w 8006536"/>
              <a:gd name="connsiteY2" fmla="*/ 4767456 h 4913392"/>
              <a:gd name="connsiteX3" fmla="*/ 7890238 w 8006536"/>
              <a:gd name="connsiteY3" fmla="*/ 2767741 h 4913392"/>
              <a:gd name="connsiteX4" fmla="*/ 7856055 w 8006536"/>
              <a:gd name="connsiteY4" fmla="*/ 802208 h 4913392"/>
              <a:gd name="connsiteX5" fmla="*/ 6172533 w 8006536"/>
              <a:gd name="connsiteY5" fmla="*/ 682567 h 4913392"/>
              <a:gd name="connsiteX6" fmla="*/ 5745244 w 8006536"/>
              <a:gd name="connsiteY6" fmla="*/ 152727 h 4913392"/>
              <a:gd name="connsiteX7" fmla="*/ 4805206 w 8006536"/>
              <a:gd name="connsiteY7" fmla="*/ 127090 h 4913392"/>
              <a:gd name="connsiteX8" fmla="*/ 5283771 w 8006536"/>
              <a:gd name="connsiteY8" fmla="*/ 1665333 h 4913392"/>
              <a:gd name="connsiteX9" fmla="*/ 3373865 w 8006536"/>
              <a:gd name="connsiteY9" fmla="*/ 1787811 h 4913392"/>
              <a:gd name="connsiteX10" fmla="*/ 3087495 w 8006536"/>
              <a:gd name="connsiteY10" fmla="*/ 358912 h 4913392"/>
              <a:gd name="connsiteX11" fmla="*/ 1823759 w 8006536"/>
              <a:gd name="connsiteY11" fmla="*/ 323556 h 4913392"/>
              <a:gd name="connsiteX12" fmla="*/ 1628396 w 8006536"/>
              <a:gd name="connsiteY12" fmla="*/ 1048620 h 4913392"/>
              <a:gd name="connsiteX13" fmla="*/ 95022 w 8006536"/>
              <a:gd name="connsiteY13" fmla="*/ 1380481 h 4913392"/>
              <a:gd name="connsiteX14" fmla="*/ 139202 w 8006536"/>
              <a:gd name="connsiteY14" fmla="*/ 4100884 h 4913392"/>
              <a:gd name="connsiteX15" fmla="*/ 1335614 w 8006536"/>
              <a:gd name="connsiteY15" fmla="*/ 4827277 h 4913392"/>
              <a:gd name="connsiteX0" fmla="*/ 1335614 w 8006536"/>
              <a:gd name="connsiteY0" fmla="*/ 4827277 h 4913392"/>
              <a:gd name="connsiteX1" fmla="*/ 4531741 w 8006536"/>
              <a:gd name="connsiteY1" fmla="*/ 4767456 h 4913392"/>
              <a:gd name="connsiteX2" fmla="*/ 7548406 w 8006536"/>
              <a:gd name="connsiteY2" fmla="*/ 4767456 h 4913392"/>
              <a:gd name="connsiteX3" fmla="*/ 7890238 w 8006536"/>
              <a:gd name="connsiteY3" fmla="*/ 2767741 h 4913392"/>
              <a:gd name="connsiteX4" fmla="*/ 7856055 w 8006536"/>
              <a:gd name="connsiteY4" fmla="*/ 802208 h 4913392"/>
              <a:gd name="connsiteX5" fmla="*/ 6172533 w 8006536"/>
              <a:gd name="connsiteY5" fmla="*/ 682567 h 4913392"/>
              <a:gd name="connsiteX6" fmla="*/ 5745244 w 8006536"/>
              <a:gd name="connsiteY6" fmla="*/ 152727 h 4913392"/>
              <a:gd name="connsiteX7" fmla="*/ 4805206 w 8006536"/>
              <a:gd name="connsiteY7" fmla="*/ 127090 h 4913392"/>
              <a:gd name="connsiteX8" fmla="*/ 5283771 w 8006536"/>
              <a:gd name="connsiteY8" fmla="*/ 1665333 h 4913392"/>
              <a:gd name="connsiteX9" fmla="*/ 3373865 w 8006536"/>
              <a:gd name="connsiteY9" fmla="*/ 1787811 h 4913392"/>
              <a:gd name="connsiteX10" fmla="*/ 3087495 w 8006536"/>
              <a:gd name="connsiteY10" fmla="*/ 358912 h 4913392"/>
              <a:gd name="connsiteX11" fmla="*/ 1823759 w 8006536"/>
              <a:gd name="connsiteY11" fmla="*/ 323556 h 4913392"/>
              <a:gd name="connsiteX12" fmla="*/ 1628396 w 8006536"/>
              <a:gd name="connsiteY12" fmla="*/ 1048620 h 4913392"/>
              <a:gd name="connsiteX13" fmla="*/ 95022 w 8006536"/>
              <a:gd name="connsiteY13" fmla="*/ 1380481 h 4913392"/>
              <a:gd name="connsiteX14" fmla="*/ 139202 w 8006536"/>
              <a:gd name="connsiteY14" fmla="*/ 4100884 h 4913392"/>
              <a:gd name="connsiteX15" fmla="*/ 1335614 w 8006536"/>
              <a:gd name="connsiteY15" fmla="*/ 4827277 h 4913392"/>
              <a:gd name="connsiteX0" fmla="*/ 1335614 w 8006536"/>
              <a:gd name="connsiteY0" fmla="*/ 4827277 h 4913392"/>
              <a:gd name="connsiteX1" fmla="*/ 4531741 w 8006536"/>
              <a:gd name="connsiteY1" fmla="*/ 4767456 h 4913392"/>
              <a:gd name="connsiteX2" fmla="*/ 7548406 w 8006536"/>
              <a:gd name="connsiteY2" fmla="*/ 4767456 h 4913392"/>
              <a:gd name="connsiteX3" fmla="*/ 7890238 w 8006536"/>
              <a:gd name="connsiteY3" fmla="*/ 2767741 h 4913392"/>
              <a:gd name="connsiteX4" fmla="*/ 7856055 w 8006536"/>
              <a:gd name="connsiteY4" fmla="*/ 802208 h 4913392"/>
              <a:gd name="connsiteX5" fmla="*/ 6172533 w 8006536"/>
              <a:gd name="connsiteY5" fmla="*/ 682567 h 4913392"/>
              <a:gd name="connsiteX6" fmla="*/ 5745244 w 8006536"/>
              <a:gd name="connsiteY6" fmla="*/ 152727 h 4913392"/>
              <a:gd name="connsiteX7" fmla="*/ 4805206 w 8006536"/>
              <a:gd name="connsiteY7" fmla="*/ 127090 h 4913392"/>
              <a:gd name="connsiteX8" fmla="*/ 5283771 w 8006536"/>
              <a:gd name="connsiteY8" fmla="*/ 1665333 h 4913392"/>
              <a:gd name="connsiteX9" fmla="*/ 3349730 w 8006536"/>
              <a:gd name="connsiteY9" fmla="*/ 1662465 h 4913392"/>
              <a:gd name="connsiteX10" fmla="*/ 3087495 w 8006536"/>
              <a:gd name="connsiteY10" fmla="*/ 358912 h 4913392"/>
              <a:gd name="connsiteX11" fmla="*/ 1823759 w 8006536"/>
              <a:gd name="connsiteY11" fmla="*/ 323556 h 4913392"/>
              <a:gd name="connsiteX12" fmla="*/ 1628396 w 8006536"/>
              <a:gd name="connsiteY12" fmla="*/ 1048620 h 4913392"/>
              <a:gd name="connsiteX13" fmla="*/ 95022 w 8006536"/>
              <a:gd name="connsiteY13" fmla="*/ 1380481 h 4913392"/>
              <a:gd name="connsiteX14" fmla="*/ 139202 w 8006536"/>
              <a:gd name="connsiteY14" fmla="*/ 4100884 h 4913392"/>
              <a:gd name="connsiteX15" fmla="*/ 1335614 w 8006536"/>
              <a:gd name="connsiteY15" fmla="*/ 4827277 h 4913392"/>
              <a:gd name="connsiteX0" fmla="*/ 1335614 w 8006536"/>
              <a:gd name="connsiteY0" fmla="*/ 4816946 h 4903061"/>
              <a:gd name="connsiteX1" fmla="*/ 4531741 w 8006536"/>
              <a:gd name="connsiteY1" fmla="*/ 4757125 h 4903061"/>
              <a:gd name="connsiteX2" fmla="*/ 7548406 w 8006536"/>
              <a:gd name="connsiteY2" fmla="*/ 4757125 h 4903061"/>
              <a:gd name="connsiteX3" fmla="*/ 7890238 w 8006536"/>
              <a:gd name="connsiteY3" fmla="*/ 2757410 h 4903061"/>
              <a:gd name="connsiteX4" fmla="*/ 7856055 w 8006536"/>
              <a:gd name="connsiteY4" fmla="*/ 791877 h 4903061"/>
              <a:gd name="connsiteX5" fmla="*/ 6172533 w 8006536"/>
              <a:gd name="connsiteY5" fmla="*/ 672236 h 4903061"/>
              <a:gd name="connsiteX6" fmla="*/ 5745244 w 8006536"/>
              <a:gd name="connsiteY6" fmla="*/ 142396 h 4903061"/>
              <a:gd name="connsiteX7" fmla="*/ 4805206 w 8006536"/>
              <a:gd name="connsiteY7" fmla="*/ 116759 h 4903061"/>
              <a:gd name="connsiteX8" fmla="*/ 4692455 w 8006536"/>
              <a:gd name="connsiteY8" fmla="*/ 1513988 h 4903061"/>
              <a:gd name="connsiteX9" fmla="*/ 3349730 w 8006536"/>
              <a:gd name="connsiteY9" fmla="*/ 1652134 h 4903061"/>
              <a:gd name="connsiteX10" fmla="*/ 3087495 w 8006536"/>
              <a:gd name="connsiteY10" fmla="*/ 348581 h 4903061"/>
              <a:gd name="connsiteX11" fmla="*/ 1823759 w 8006536"/>
              <a:gd name="connsiteY11" fmla="*/ 313225 h 4903061"/>
              <a:gd name="connsiteX12" fmla="*/ 1628396 w 8006536"/>
              <a:gd name="connsiteY12" fmla="*/ 1038289 h 4903061"/>
              <a:gd name="connsiteX13" fmla="*/ 95022 w 8006536"/>
              <a:gd name="connsiteY13" fmla="*/ 1370150 h 4903061"/>
              <a:gd name="connsiteX14" fmla="*/ 139202 w 8006536"/>
              <a:gd name="connsiteY14" fmla="*/ 4090553 h 4903061"/>
              <a:gd name="connsiteX15" fmla="*/ 1335614 w 8006536"/>
              <a:gd name="connsiteY15" fmla="*/ 4816946 h 4903061"/>
              <a:gd name="connsiteX0" fmla="*/ 1335614 w 8006536"/>
              <a:gd name="connsiteY0" fmla="*/ 4816946 h 4903061"/>
              <a:gd name="connsiteX1" fmla="*/ 4531741 w 8006536"/>
              <a:gd name="connsiteY1" fmla="*/ 4757125 h 4903061"/>
              <a:gd name="connsiteX2" fmla="*/ 7548406 w 8006536"/>
              <a:gd name="connsiteY2" fmla="*/ 4757125 h 4903061"/>
              <a:gd name="connsiteX3" fmla="*/ 7890238 w 8006536"/>
              <a:gd name="connsiteY3" fmla="*/ 2757410 h 4903061"/>
              <a:gd name="connsiteX4" fmla="*/ 7856055 w 8006536"/>
              <a:gd name="connsiteY4" fmla="*/ 791877 h 4903061"/>
              <a:gd name="connsiteX5" fmla="*/ 6172533 w 8006536"/>
              <a:gd name="connsiteY5" fmla="*/ 672236 h 4903061"/>
              <a:gd name="connsiteX6" fmla="*/ 5745244 w 8006536"/>
              <a:gd name="connsiteY6" fmla="*/ 142396 h 4903061"/>
              <a:gd name="connsiteX7" fmla="*/ 4805206 w 8006536"/>
              <a:gd name="connsiteY7" fmla="*/ 116759 h 4903061"/>
              <a:gd name="connsiteX8" fmla="*/ 4692455 w 8006536"/>
              <a:gd name="connsiteY8" fmla="*/ 1513988 h 4903061"/>
              <a:gd name="connsiteX9" fmla="*/ 4109994 w 8006536"/>
              <a:gd name="connsiteY9" fmla="*/ 1025407 h 4903061"/>
              <a:gd name="connsiteX10" fmla="*/ 3087495 w 8006536"/>
              <a:gd name="connsiteY10" fmla="*/ 348581 h 4903061"/>
              <a:gd name="connsiteX11" fmla="*/ 1823759 w 8006536"/>
              <a:gd name="connsiteY11" fmla="*/ 313225 h 4903061"/>
              <a:gd name="connsiteX12" fmla="*/ 1628396 w 8006536"/>
              <a:gd name="connsiteY12" fmla="*/ 1038289 h 4903061"/>
              <a:gd name="connsiteX13" fmla="*/ 95022 w 8006536"/>
              <a:gd name="connsiteY13" fmla="*/ 1370150 h 4903061"/>
              <a:gd name="connsiteX14" fmla="*/ 139202 w 8006536"/>
              <a:gd name="connsiteY14" fmla="*/ 4090553 h 4903061"/>
              <a:gd name="connsiteX15" fmla="*/ 1335614 w 8006536"/>
              <a:gd name="connsiteY15" fmla="*/ 4816946 h 4903061"/>
              <a:gd name="connsiteX0" fmla="*/ 1335614 w 8006536"/>
              <a:gd name="connsiteY0" fmla="*/ 4816946 h 4903061"/>
              <a:gd name="connsiteX1" fmla="*/ 4531741 w 8006536"/>
              <a:gd name="connsiteY1" fmla="*/ 4757125 h 4903061"/>
              <a:gd name="connsiteX2" fmla="*/ 7548406 w 8006536"/>
              <a:gd name="connsiteY2" fmla="*/ 4757125 h 4903061"/>
              <a:gd name="connsiteX3" fmla="*/ 7890238 w 8006536"/>
              <a:gd name="connsiteY3" fmla="*/ 2757410 h 4903061"/>
              <a:gd name="connsiteX4" fmla="*/ 7856055 w 8006536"/>
              <a:gd name="connsiteY4" fmla="*/ 791877 h 4903061"/>
              <a:gd name="connsiteX5" fmla="*/ 6172533 w 8006536"/>
              <a:gd name="connsiteY5" fmla="*/ 672236 h 4903061"/>
              <a:gd name="connsiteX6" fmla="*/ 5745244 w 8006536"/>
              <a:gd name="connsiteY6" fmla="*/ 142396 h 4903061"/>
              <a:gd name="connsiteX7" fmla="*/ 4805206 w 8006536"/>
              <a:gd name="connsiteY7" fmla="*/ 116759 h 4903061"/>
              <a:gd name="connsiteX8" fmla="*/ 4692455 w 8006536"/>
              <a:gd name="connsiteY8" fmla="*/ 1513988 h 4903061"/>
              <a:gd name="connsiteX9" fmla="*/ 4109994 w 8006536"/>
              <a:gd name="connsiteY9" fmla="*/ 1025407 h 4903061"/>
              <a:gd name="connsiteX10" fmla="*/ 3075428 w 8006536"/>
              <a:gd name="connsiteY10" fmla="*/ 348581 h 4903061"/>
              <a:gd name="connsiteX11" fmla="*/ 1823759 w 8006536"/>
              <a:gd name="connsiteY11" fmla="*/ 313225 h 4903061"/>
              <a:gd name="connsiteX12" fmla="*/ 1628396 w 8006536"/>
              <a:gd name="connsiteY12" fmla="*/ 1038289 h 4903061"/>
              <a:gd name="connsiteX13" fmla="*/ 95022 w 8006536"/>
              <a:gd name="connsiteY13" fmla="*/ 1370150 h 4903061"/>
              <a:gd name="connsiteX14" fmla="*/ 139202 w 8006536"/>
              <a:gd name="connsiteY14" fmla="*/ 4090553 h 4903061"/>
              <a:gd name="connsiteX15" fmla="*/ 1335614 w 8006536"/>
              <a:gd name="connsiteY15" fmla="*/ 4816946 h 4903061"/>
              <a:gd name="connsiteX0" fmla="*/ 1335614 w 8006536"/>
              <a:gd name="connsiteY0" fmla="*/ 4816946 h 4903061"/>
              <a:gd name="connsiteX1" fmla="*/ 4531741 w 8006536"/>
              <a:gd name="connsiteY1" fmla="*/ 4757125 h 4903061"/>
              <a:gd name="connsiteX2" fmla="*/ 7548406 w 8006536"/>
              <a:gd name="connsiteY2" fmla="*/ 4757125 h 4903061"/>
              <a:gd name="connsiteX3" fmla="*/ 7890238 w 8006536"/>
              <a:gd name="connsiteY3" fmla="*/ 2757410 h 4903061"/>
              <a:gd name="connsiteX4" fmla="*/ 7856055 w 8006536"/>
              <a:gd name="connsiteY4" fmla="*/ 791877 h 4903061"/>
              <a:gd name="connsiteX5" fmla="*/ 6172533 w 8006536"/>
              <a:gd name="connsiteY5" fmla="*/ 672236 h 4903061"/>
              <a:gd name="connsiteX6" fmla="*/ 5745244 w 8006536"/>
              <a:gd name="connsiteY6" fmla="*/ 142396 h 4903061"/>
              <a:gd name="connsiteX7" fmla="*/ 4805206 w 8006536"/>
              <a:gd name="connsiteY7" fmla="*/ 116759 h 4903061"/>
              <a:gd name="connsiteX8" fmla="*/ 4692455 w 8006536"/>
              <a:gd name="connsiteY8" fmla="*/ 1513988 h 4903061"/>
              <a:gd name="connsiteX9" fmla="*/ 4109994 w 8006536"/>
              <a:gd name="connsiteY9" fmla="*/ 1025407 h 4903061"/>
              <a:gd name="connsiteX10" fmla="*/ 3075428 w 8006536"/>
              <a:gd name="connsiteY10" fmla="*/ 348581 h 4903061"/>
              <a:gd name="connsiteX11" fmla="*/ 1823759 w 8006536"/>
              <a:gd name="connsiteY11" fmla="*/ 313225 h 4903061"/>
              <a:gd name="connsiteX12" fmla="*/ 1628396 w 8006536"/>
              <a:gd name="connsiteY12" fmla="*/ 1038289 h 4903061"/>
              <a:gd name="connsiteX13" fmla="*/ 95022 w 8006536"/>
              <a:gd name="connsiteY13" fmla="*/ 1370150 h 4903061"/>
              <a:gd name="connsiteX14" fmla="*/ 139202 w 8006536"/>
              <a:gd name="connsiteY14" fmla="*/ 4090553 h 4903061"/>
              <a:gd name="connsiteX15" fmla="*/ 1335614 w 8006536"/>
              <a:gd name="connsiteY15" fmla="*/ 4816946 h 4903061"/>
              <a:gd name="connsiteX0" fmla="*/ 1335614 w 8006536"/>
              <a:gd name="connsiteY0" fmla="*/ 4816946 h 4903061"/>
              <a:gd name="connsiteX1" fmla="*/ 4531741 w 8006536"/>
              <a:gd name="connsiteY1" fmla="*/ 4757125 h 4903061"/>
              <a:gd name="connsiteX2" fmla="*/ 7548406 w 8006536"/>
              <a:gd name="connsiteY2" fmla="*/ 4757125 h 4903061"/>
              <a:gd name="connsiteX3" fmla="*/ 7890238 w 8006536"/>
              <a:gd name="connsiteY3" fmla="*/ 2757410 h 4903061"/>
              <a:gd name="connsiteX4" fmla="*/ 7856055 w 8006536"/>
              <a:gd name="connsiteY4" fmla="*/ 791877 h 4903061"/>
              <a:gd name="connsiteX5" fmla="*/ 6172533 w 8006536"/>
              <a:gd name="connsiteY5" fmla="*/ 672236 h 4903061"/>
              <a:gd name="connsiteX6" fmla="*/ 5745244 w 8006536"/>
              <a:gd name="connsiteY6" fmla="*/ 142396 h 4903061"/>
              <a:gd name="connsiteX7" fmla="*/ 4805206 w 8006536"/>
              <a:gd name="connsiteY7" fmla="*/ 116759 h 4903061"/>
              <a:gd name="connsiteX8" fmla="*/ 4692455 w 8006536"/>
              <a:gd name="connsiteY8" fmla="*/ 1513988 h 4903061"/>
              <a:gd name="connsiteX9" fmla="*/ 4109994 w 8006536"/>
              <a:gd name="connsiteY9" fmla="*/ 1025407 h 4903061"/>
              <a:gd name="connsiteX10" fmla="*/ 3075428 w 8006536"/>
              <a:gd name="connsiteY10" fmla="*/ 348581 h 4903061"/>
              <a:gd name="connsiteX11" fmla="*/ 1823759 w 8006536"/>
              <a:gd name="connsiteY11" fmla="*/ 313225 h 4903061"/>
              <a:gd name="connsiteX12" fmla="*/ 1628396 w 8006536"/>
              <a:gd name="connsiteY12" fmla="*/ 1038289 h 4903061"/>
              <a:gd name="connsiteX13" fmla="*/ 95022 w 8006536"/>
              <a:gd name="connsiteY13" fmla="*/ 1370150 h 4903061"/>
              <a:gd name="connsiteX14" fmla="*/ 139202 w 8006536"/>
              <a:gd name="connsiteY14" fmla="*/ 4090553 h 4903061"/>
              <a:gd name="connsiteX15" fmla="*/ 1335614 w 8006536"/>
              <a:gd name="connsiteY15" fmla="*/ 4816946 h 4903061"/>
              <a:gd name="connsiteX0" fmla="*/ 1335614 w 8006536"/>
              <a:gd name="connsiteY0" fmla="*/ 6688192 h 6774307"/>
              <a:gd name="connsiteX1" fmla="*/ 4531741 w 8006536"/>
              <a:gd name="connsiteY1" fmla="*/ 6628371 h 6774307"/>
              <a:gd name="connsiteX2" fmla="*/ 7548406 w 8006536"/>
              <a:gd name="connsiteY2" fmla="*/ 6628371 h 6774307"/>
              <a:gd name="connsiteX3" fmla="*/ 7890238 w 8006536"/>
              <a:gd name="connsiteY3" fmla="*/ 4628656 h 6774307"/>
              <a:gd name="connsiteX4" fmla="*/ 7856055 w 8006536"/>
              <a:gd name="connsiteY4" fmla="*/ 2663123 h 6774307"/>
              <a:gd name="connsiteX5" fmla="*/ 6172533 w 8006536"/>
              <a:gd name="connsiteY5" fmla="*/ 2543482 h 6774307"/>
              <a:gd name="connsiteX6" fmla="*/ 5745244 w 8006536"/>
              <a:gd name="connsiteY6" fmla="*/ 2013642 h 6774307"/>
              <a:gd name="connsiteX7" fmla="*/ 4805206 w 8006536"/>
              <a:gd name="connsiteY7" fmla="*/ 1988005 h 6774307"/>
              <a:gd name="connsiteX8" fmla="*/ 4692455 w 8006536"/>
              <a:gd name="connsiteY8" fmla="*/ 3385234 h 6774307"/>
              <a:gd name="connsiteX9" fmla="*/ 3410069 w 8006536"/>
              <a:gd name="connsiteY9" fmla="*/ 13708 h 6774307"/>
              <a:gd name="connsiteX10" fmla="*/ 3075428 w 8006536"/>
              <a:gd name="connsiteY10" fmla="*/ 2219827 h 6774307"/>
              <a:gd name="connsiteX11" fmla="*/ 1823759 w 8006536"/>
              <a:gd name="connsiteY11" fmla="*/ 2184471 h 6774307"/>
              <a:gd name="connsiteX12" fmla="*/ 1628396 w 8006536"/>
              <a:gd name="connsiteY12" fmla="*/ 2909535 h 6774307"/>
              <a:gd name="connsiteX13" fmla="*/ 95022 w 8006536"/>
              <a:gd name="connsiteY13" fmla="*/ 3241396 h 6774307"/>
              <a:gd name="connsiteX14" fmla="*/ 139202 w 8006536"/>
              <a:gd name="connsiteY14" fmla="*/ 5961799 h 6774307"/>
              <a:gd name="connsiteX15" fmla="*/ 1335614 w 8006536"/>
              <a:gd name="connsiteY15" fmla="*/ 6688192 h 6774307"/>
              <a:gd name="connsiteX0" fmla="*/ 1335614 w 8006536"/>
              <a:gd name="connsiteY0" fmla="*/ 6687422 h 6773537"/>
              <a:gd name="connsiteX1" fmla="*/ 4531741 w 8006536"/>
              <a:gd name="connsiteY1" fmla="*/ 6627601 h 6773537"/>
              <a:gd name="connsiteX2" fmla="*/ 7548406 w 8006536"/>
              <a:gd name="connsiteY2" fmla="*/ 6627601 h 6773537"/>
              <a:gd name="connsiteX3" fmla="*/ 7890238 w 8006536"/>
              <a:gd name="connsiteY3" fmla="*/ 4627886 h 6773537"/>
              <a:gd name="connsiteX4" fmla="*/ 7856055 w 8006536"/>
              <a:gd name="connsiteY4" fmla="*/ 2662353 h 6773537"/>
              <a:gd name="connsiteX5" fmla="*/ 6172533 w 8006536"/>
              <a:gd name="connsiteY5" fmla="*/ 2542712 h 6773537"/>
              <a:gd name="connsiteX6" fmla="*/ 5745244 w 8006536"/>
              <a:gd name="connsiteY6" fmla="*/ 2012872 h 6773537"/>
              <a:gd name="connsiteX7" fmla="*/ 4805206 w 8006536"/>
              <a:gd name="connsiteY7" fmla="*/ 1987235 h 6773537"/>
              <a:gd name="connsiteX8" fmla="*/ 4692455 w 8006536"/>
              <a:gd name="connsiteY8" fmla="*/ 3384464 h 6773537"/>
              <a:gd name="connsiteX9" fmla="*/ 3968434 w 8006536"/>
              <a:gd name="connsiteY9" fmla="*/ 1404313 h 6773537"/>
              <a:gd name="connsiteX10" fmla="*/ 3410069 w 8006536"/>
              <a:gd name="connsiteY10" fmla="*/ 12938 h 6773537"/>
              <a:gd name="connsiteX11" fmla="*/ 3075428 w 8006536"/>
              <a:gd name="connsiteY11" fmla="*/ 2219057 h 6773537"/>
              <a:gd name="connsiteX12" fmla="*/ 1823759 w 8006536"/>
              <a:gd name="connsiteY12" fmla="*/ 2183701 h 6773537"/>
              <a:gd name="connsiteX13" fmla="*/ 1628396 w 8006536"/>
              <a:gd name="connsiteY13" fmla="*/ 2908765 h 6773537"/>
              <a:gd name="connsiteX14" fmla="*/ 95022 w 8006536"/>
              <a:gd name="connsiteY14" fmla="*/ 3240626 h 6773537"/>
              <a:gd name="connsiteX15" fmla="*/ 139202 w 8006536"/>
              <a:gd name="connsiteY15" fmla="*/ 5961029 h 6773537"/>
              <a:gd name="connsiteX16" fmla="*/ 1335614 w 8006536"/>
              <a:gd name="connsiteY16" fmla="*/ 6687422 h 6773537"/>
              <a:gd name="connsiteX0" fmla="*/ 1335614 w 8006536"/>
              <a:gd name="connsiteY0" fmla="*/ 6891014 h 6977129"/>
              <a:gd name="connsiteX1" fmla="*/ 4531741 w 8006536"/>
              <a:gd name="connsiteY1" fmla="*/ 6831193 h 6977129"/>
              <a:gd name="connsiteX2" fmla="*/ 7548406 w 8006536"/>
              <a:gd name="connsiteY2" fmla="*/ 6831193 h 6977129"/>
              <a:gd name="connsiteX3" fmla="*/ 7890238 w 8006536"/>
              <a:gd name="connsiteY3" fmla="*/ 4831478 h 6977129"/>
              <a:gd name="connsiteX4" fmla="*/ 7856055 w 8006536"/>
              <a:gd name="connsiteY4" fmla="*/ 2865945 h 6977129"/>
              <a:gd name="connsiteX5" fmla="*/ 6172533 w 8006536"/>
              <a:gd name="connsiteY5" fmla="*/ 2746304 h 6977129"/>
              <a:gd name="connsiteX6" fmla="*/ 5745244 w 8006536"/>
              <a:gd name="connsiteY6" fmla="*/ 2216464 h 6977129"/>
              <a:gd name="connsiteX7" fmla="*/ 4805206 w 8006536"/>
              <a:gd name="connsiteY7" fmla="*/ 2190827 h 6977129"/>
              <a:gd name="connsiteX8" fmla="*/ 4692455 w 8006536"/>
              <a:gd name="connsiteY8" fmla="*/ 3588056 h 6977129"/>
              <a:gd name="connsiteX9" fmla="*/ 4728697 w 8006536"/>
              <a:gd name="connsiteY9" fmla="*/ 464129 h 6977129"/>
              <a:gd name="connsiteX10" fmla="*/ 3410069 w 8006536"/>
              <a:gd name="connsiteY10" fmla="*/ 216530 h 6977129"/>
              <a:gd name="connsiteX11" fmla="*/ 3075428 w 8006536"/>
              <a:gd name="connsiteY11" fmla="*/ 2422649 h 6977129"/>
              <a:gd name="connsiteX12" fmla="*/ 1823759 w 8006536"/>
              <a:gd name="connsiteY12" fmla="*/ 2387293 h 6977129"/>
              <a:gd name="connsiteX13" fmla="*/ 1628396 w 8006536"/>
              <a:gd name="connsiteY13" fmla="*/ 3112357 h 6977129"/>
              <a:gd name="connsiteX14" fmla="*/ 95022 w 8006536"/>
              <a:gd name="connsiteY14" fmla="*/ 3444218 h 6977129"/>
              <a:gd name="connsiteX15" fmla="*/ 139202 w 8006536"/>
              <a:gd name="connsiteY15" fmla="*/ 6164621 h 6977129"/>
              <a:gd name="connsiteX16" fmla="*/ 1335614 w 8006536"/>
              <a:gd name="connsiteY16" fmla="*/ 6891014 h 6977129"/>
              <a:gd name="connsiteX0" fmla="*/ 1335614 w 8006536"/>
              <a:gd name="connsiteY0" fmla="*/ 6813358 h 6899473"/>
              <a:gd name="connsiteX1" fmla="*/ 4531741 w 8006536"/>
              <a:gd name="connsiteY1" fmla="*/ 6753537 h 6899473"/>
              <a:gd name="connsiteX2" fmla="*/ 7548406 w 8006536"/>
              <a:gd name="connsiteY2" fmla="*/ 6753537 h 6899473"/>
              <a:gd name="connsiteX3" fmla="*/ 7890238 w 8006536"/>
              <a:gd name="connsiteY3" fmla="*/ 4753822 h 6899473"/>
              <a:gd name="connsiteX4" fmla="*/ 7856055 w 8006536"/>
              <a:gd name="connsiteY4" fmla="*/ 2788289 h 6899473"/>
              <a:gd name="connsiteX5" fmla="*/ 6172533 w 8006536"/>
              <a:gd name="connsiteY5" fmla="*/ 2668648 h 6899473"/>
              <a:gd name="connsiteX6" fmla="*/ 5745244 w 8006536"/>
              <a:gd name="connsiteY6" fmla="*/ 2138808 h 6899473"/>
              <a:gd name="connsiteX7" fmla="*/ 4805206 w 8006536"/>
              <a:gd name="connsiteY7" fmla="*/ 2113171 h 6899473"/>
              <a:gd name="connsiteX8" fmla="*/ 4692455 w 8006536"/>
              <a:gd name="connsiteY8" fmla="*/ 3510400 h 6899473"/>
              <a:gd name="connsiteX9" fmla="*/ 4728697 w 8006536"/>
              <a:gd name="connsiteY9" fmla="*/ 386473 h 6899473"/>
              <a:gd name="connsiteX10" fmla="*/ 3434205 w 8006536"/>
              <a:gd name="connsiteY10" fmla="*/ 279888 h 6899473"/>
              <a:gd name="connsiteX11" fmla="*/ 3075428 w 8006536"/>
              <a:gd name="connsiteY11" fmla="*/ 2344993 h 6899473"/>
              <a:gd name="connsiteX12" fmla="*/ 1823759 w 8006536"/>
              <a:gd name="connsiteY12" fmla="*/ 2309637 h 6899473"/>
              <a:gd name="connsiteX13" fmla="*/ 1628396 w 8006536"/>
              <a:gd name="connsiteY13" fmla="*/ 3034701 h 6899473"/>
              <a:gd name="connsiteX14" fmla="*/ 95022 w 8006536"/>
              <a:gd name="connsiteY14" fmla="*/ 3366562 h 6899473"/>
              <a:gd name="connsiteX15" fmla="*/ 139202 w 8006536"/>
              <a:gd name="connsiteY15" fmla="*/ 6086965 h 6899473"/>
              <a:gd name="connsiteX16" fmla="*/ 1335614 w 8006536"/>
              <a:gd name="connsiteY16" fmla="*/ 6813358 h 6899473"/>
              <a:gd name="connsiteX0" fmla="*/ 1335614 w 8006536"/>
              <a:gd name="connsiteY0" fmla="*/ 6702728 h 6788843"/>
              <a:gd name="connsiteX1" fmla="*/ 4531741 w 8006536"/>
              <a:gd name="connsiteY1" fmla="*/ 6642907 h 6788843"/>
              <a:gd name="connsiteX2" fmla="*/ 7548406 w 8006536"/>
              <a:gd name="connsiteY2" fmla="*/ 6642907 h 6788843"/>
              <a:gd name="connsiteX3" fmla="*/ 7890238 w 8006536"/>
              <a:gd name="connsiteY3" fmla="*/ 4643192 h 6788843"/>
              <a:gd name="connsiteX4" fmla="*/ 7856055 w 8006536"/>
              <a:gd name="connsiteY4" fmla="*/ 2677659 h 6788843"/>
              <a:gd name="connsiteX5" fmla="*/ 6172533 w 8006536"/>
              <a:gd name="connsiteY5" fmla="*/ 2558018 h 6788843"/>
              <a:gd name="connsiteX6" fmla="*/ 5745244 w 8006536"/>
              <a:gd name="connsiteY6" fmla="*/ 2028178 h 6788843"/>
              <a:gd name="connsiteX7" fmla="*/ 4805206 w 8006536"/>
              <a:gd name="connsiteY7" fmla="*/ 2002541 h 6788843"/>
              <a:gd name="connsiteX8" fmla="*/ 4692455 w 8006536"/>
              <a:gd name="connsiteY8" fmla="*/ 3399770 h 6788843"/>
              <a:gd name="connsiteX9" fmla="*/ 4728697 w 8006536"/>
              <a:gd name="connsiteY9" fmla="*/ 275843 h 6788843"/>
              <a:gd name="connsiteX10" fmla="*/ 3434205 w 8006536"/>
              <a:gd name="connsiteY10" fmla="*/ 169258 h 6788843"/>
              <a:gd name="connsiteX11" fmla="*/ 3075428 w 8006536"/>
              <a:gd name="connsiteY11" fmla="*/ 2234363 h 6788843"/>
              <a:gd name="connsiteX12" fmla="*/ 1823759 w 8006536"/>
              <a:gd name="connsiteY12" fmla="*/ 2199007 h 6788843"/>
              <a:gd name="connsiteX13" fmla="*/ 1628396 w 8006536"/>
              <a:gd name="connsiteY13" fmla="*/ 2924071 h 6788843"/>
              <a:gd name="connsiteX14" fmla="*/ 95022 w 8006536"/>
              <a:gd name="connsiteY14" fmla="*/ 3255932 h 6788843"/>
              <a:gd name="connsiteX15" fmla="*/ 139202 w 8006536"/>
              <a:gd name="connsiteY15" fmla="*/ 5976335 h 6788843"/>
              <a:gd name="connsiteX16" fmla="*/ 1335614 w 8006536"/>
              <a:gd name="connsiteY16" fmla="*/ 6702728 h 6788843"/>
              <a:gd name="connsiteX0" fmla="*/ 1335614 w 8006536"/>
              <a:gd name="connsiteY0" fmla="*/ 6555005 h 6641120"/>
              <a:gd name="connsiteX1" fmla="*/ 4531741 w 8006536"/>
              <a:gd name="connsiteY1" fmla="*/ 6495184 h 6641120"/>
              <a:gd name="connsiteX2" fmla="*/ 7548406 w 8006536"/>
              <a:gd name="connsiteY2" fmla="*/ 6495184 h 6641120"/>
              <a:gd name="connsiteX3" fmla="*/ 7890238 w 8006536"/>
              <a:gd name="connsiteY3" fmla="*/ 4495469 h 6641120"/>
              <a:gd name="connsiteX4" fmla="*/ 7856055 w 8006536"/>
              <a:gd name="connsiteY4" fmla="*/ 2529936 h 6641120"/>
              <a:gd name="connsiteX5" fmla="*/ 6172533 w 8006536"/>
              <a:gd name="connsiteY5" fmla="*/ 2410295 h 6641120"/>
              <a:gd name="connsiteX6" fmla="*/ 5745244 w 8006536"/>
              <a:gd name="connsiteY6" fmla="*/ 1880455 h 6641120"/>
              <a:gd name="connsiteX7" fmla="*/ 4805206 w 8006536"/>
              <a:gd name="connsiteY7" fmla="*/ 1854818 h 6641120"/>
              <a:gd name="connsiteX8" fmla="*/ 4692455 w 8006536"/>
              <a:gd name="connsiteY8" fmla="*/ 3252047 h 6641120"/>
              <a:gd name="connsiteX9" fmla="*/ 4728697 w 8006536"/>
              <a:gd name="connsiteY9" fmla="*/ 128120 h 6641120"/>
              <a:gd name="connsiteX10" fmla="*/ 3434205 w 8006536"/>
              <a:gd name="connsiteY10" fmla="*/ 21535 h 6641120"/>
              <a:gd name="connsiteX11" fmla="*/ 3075428 w 8006536"/>
              <a:gd name="connsiteY11" fmla="*/ 2086640 h 6641120"/>
              <a:gd name="connsiteX12" fmla="*/ 1823759 w 8006536"/>
              <a:gd name="connsiteY12" fmla="*/ 2051284 h 6641120"/>
              <a:gd name="connsiteX13" fmla="*/ 1628396 w 8006536"/>
              <a:gd name="connsiteY13" fmla="*/ 2776348 h 6641120"/>
              <a:gd name="connsiteX14" fmla="*/ 95022 w 8006536"/>
              <a:gd name="connsiteY14" fmla="*/ 3108209 h 6641120"/>
              <a:gd name="connsiteX15" fmla="*/ 139202 w 8006536"/>
              <a:gd name="connsiteY15" fmla="*/ 5828612 h 6641120"/>
              <a:gd name="connsiteX16" fmla="*/ 1335614 w 8006536"/>
              <a:gd name="connsiteY16" fmla="*/ 6555005 h 6641120"/>
              <a:gd name="connsiteX0" fmla="*/ 1335614 w 8006536"/>
              <a:gd name="connsiteY0" fmla="*/ 6555005 h 6641120"/>
              <a:gd name="connsiteX1" fmla="*/ 4531741 w 8006536"/>
              <a:gd name="connsiteY1" fmla="*/ 6495184 h 6641120"/>
              <a:gd name="connsiteX2" fmla="*/ 7548406 w 8006536"/>
              <a:gd name="connsiteY2" fmla="*/ 6495184 h 6641120"/>
              <a:gd name="connsiteX3" fmla="*/ 7890238 w 8006536"/>
              <a:gd name="connsiteY3" fmla="*/ 4495469 h 6641120"/>
              <a:gd name="connsiteX4" fmla="*/ 7856055 w 8006536"/>
              <a:gd name="connsiteY4" fmla="*/ 2529936 h 6641120"/>
              <a:gd name="connsiteX5" fmla="*/ 6172533 w 8006536"/>
              <a:gd name="connsiteY5" fmla="*/ 2410295 h 6641120"/>
              <a:gd name="connsiteX6" fmla="*/ 5745244 w 8006536"/>
              <a:gd name="connsiteY6" fmla="*/ 1880455 h 6641120"/>
              <a:gd name="connsiteX7" fmla="*/ 5432725 w 8006536"/>
              <a:gd name="connsiteY7" fmla="*/ 2982928 h 6641120"/>
              <a:gd name="connsiteX8" fmla="*/ 4692455 w 8006536"/>
              <a:gd name="connsiteY8" fmla="*/ 3252047 h 6641120"/>
              <a:gd name="connsiteX9" fmla="*/ 4728697 w 8006536"/>
              <a:gd name="connsiteY9" fmla="*/ 128120 h 6641120"/>
              <a:gd name="connsiteX10" fmla="*/ 3434205 w 8006536"/>
              <a:gd name="connsiteY10" fmla="*/ 21535 h 6641120"/>
              <a:gd name="connsiteX11" fmla="*/ 3075428 w 8006536"/>
              <a:gd name="connsiteY11" fmla="*/ 2086640 h 6641120"/>
              <a:gd name="connsiteX12" fmla="*/ 1823759 w 8006536"/>
              <a:gd name="connsiteY12" fmla="*/ 2051284 h 6641120"/>
              <a:gd name="connsiteX13" fmla="*/ 1628396 w 8006536"/>
              <a:gd name="connsiteY13" fmla="*/ 2776348 h 6641120"/>
              <a:gd name="connsiteX14" fmla="*/ 95022 w 8006536"/>
              <a:gd name="connsiteY14" fmla="*/ 3108209 h 6641120"/>
              <a:gd name="connsiteX15" fmla="*/ 139202 w 8006536"/>
              <a:gd name="connsiteY15" fmla="*/ 5828612 h 6641120"/>
              <a:gd name="connsiteX16" fmla="*/ 1335614 w 8006536"/>
              <a:gd name="connsiteY16" fmla="*/ 6555005 h 6641120"/>
              <a:gd name="connsiteX0" fmla="*/ 1335614 w 8006536"/>
              <a:gd name="connsiteY0" fmla="*/ 6555005 h 6641120"/>
              <a:gd name="connsiteX1" fmla="*/ 4531741 w 8006536"/>
              <a:gd name="connsiteY1" fmla="*/ 6495184 h 6641120"/>
              <a:gd name="connsiteX2" fmla="*/ 7548406 w 8006536"/>
              <a:gd name="connsiteY2" fmla="*/ 6495184 h 6641120"/>
              <a:gd name="connsiteX3" fmla="*/ 7890238 w 8006536"/>
              <a:gd name="connsiteY3" fmla="*/ 4495469 h 6641120"/>
              <a:gd name="connsiteX4" fmla="*/ 7856055 w 8006536"/>
              <a:gd name="connsiteY4" fmla="*/ 2529936 h 6641120"/>
              <a:gd name="connsiteX5" fmla="*/ 6172533 w 8006536"/>
              <a:gd name="connsiteY5" fmla="*/ 2410295 h 6641120"/>
              <a:gd name="connsiteX6" fmla="*/ 5745244 w 8006536"/>
              <a:gd name="connsiteY6" fmla="*/ 1880455 h 6641120"/>
              <a:gd name="connsiteX7" fmla="*/ 5432725 w 8006536"/>
              <a:gd name="connsiteY7" fmla="*/ 2982928 h 6641120"/>
              <a:gd name="connsiteX8" fmla="*/ 4752793 w 8006536"/>
              <a:gd name="connsiteY8" fmla="*/ 3299051 h 6641120"/>
              <a:gd name="connsiteX9" fmla="*/ 4728697 w 8006536"/>
              <a:gd name="connsiteY9" fmla="*/ 128120 h 6641120"/>
              <a:gd name="connsiteX10" fmla="*/ 3434205 w 8006536"/>
              <a:gd name="connsiteY10" fmla="*/ 21535 h 6641120"/>
              <a:gd name="connsiteX11" fmla="*/ 3075428 w 8006536"/>
              <a:gd name="connsiteY11" fmla="*/ 2086640 h 6641120"/>
              <a:gd name="connsiteX12" fmla="*/ 1823759 w 8006536"/>
              <a:gd name="connsiteY12" fmla="*/ 2051284 h 6641120"/>
              <a:gd name="connsiteX13" fmla="*/ 1628396 w 8006536"/>
              <a:gd name="connsiteY13" fmla="*/ 2776348 h 6641120"/>
              <a:gd name="connsiteX14" fmla="*/ 95022 w 8006536"/>
              <a:gd name="connsiteY14" fmla="*/ 3108209 h 6641120"/>
              <a:gd name="connsiteX15" fmla="*/ 139202 w 8006536"/>
              <a:gd name="connsiteY15" fmla="*/ 5828612 h 6641120"/>
              <a:gd name="connsiteX16" fmla="*/ 1335614 w 8006536"/>
              <a:gd name="connsiteY16" fmla="*/ 6555005 h 6641120"/>
              <a:gd name="connsiteX0" fmla="*/ 1335614 w 8006536"/>
              <a:gd name="connsiteY0" fmla="*/ 6555005 h 6641120"/>
              <a:gd name="connsiteX1" fmla="*/ 4531741 w 8006536"/>
              <a:gd name="connsiteY1" fmla="*/ 6495184 h 6641120"/>
              <a:gd name="connsiteX2" fmla="*/ 7548406 w 8006536"/>
              <a:gd name="connsiteY2" fmla="*/ 6495184 h 6641120"/>
              <a:gd name="connsiteX3" fmla="*/ 7890238 w 8006536"/>
              <a:gd name="connsiteY3" fmla="*/ 4495469 h 6641120"/>
              <a:gd name="connsiteX4" fmla="*/ 7856055 w 8006536"/>
              <a:gd name="connsiteY4" fmla="*/ 2529936 h 6641120"/>
              <a:gd name="connsiteX5" fmla="*/ 6172533 w 8006536"/>
              <a:gd name="connsiteY5" fmla="*/ 2410295 h 6641120"/>
              <a:gd name="connsiteX6" fmla="*/ 5745244 w 8006536"/>
              <a:gd name="connsiteY6" fmla="*/ 1880455 h 6641120"/>
              <a:gd name="connsiteX7" fmla="*/ 5432725 w 8006536"/>
              <a:gd name="connsiteY7" fmla="*/ 2982928 h 6641120"/>
              <a:gd name="connsiteX8" fmla="*/ 4752793 w 8006536"/>
              <a:gd name="connsiteY8" fmla="*/ 3299051 h 6641120"/>
              <a:gd name="connsiteX9" fmla="*/ 4728697 w 8006536"/>
              <a:gd name="connsiteY9" fmla="*/ 128120 h 6641120"/>
              <a:gd name="connsiteX10" fmla="*/ 3434205 w 8006536"/>
              <a:gd name="connsiteY10" fmla="*/ 21535 h 6641120"/>
              <a:gd name="connsiteX11" fmla="*/ 3075428 w 8006536"/>
              <a:gd name="connsiteY11" fmla="*/ 2086640 h 6641120"/>
              <a:gd name="connsiteX12" fmla="*/ 1823759 w 8006536"/>
              <a:gd name="connsiteY12" fmla="*/ 2051284 h 6641120"/>
              <a:gd name="connsiteX13" fmla="*/ 1628396 w 8006536"/>
              <a:gd name="connsiteY13" fmla="*/ 2776348 h 6641120"/>
              <a:gd name="connsiteX14" fmla="*/ 95022 w 8006536"/>
              <a:gd name="connsiteY14" fmla="*/ 3108209 h 6641120"/>
              <a:gd name="connsiteX15" fmla="*/ 139202 w 8006536"/>
              <a:gd name="connsiteY15" fmla="*/ 5828612 h 6641120"/>
              <a:gd name="connsiteX16" fmla="*/ 1335614 w 8006536"/>
              <a:gd name="connsiteY16" fmla="*/ 6555005 h 6641120"/>
              <a:gd name="connsiteX0" fmla="*/ 1335614 w 8006536"/>
              <a:gd name="connsiteY0" fmla="*/ 6555005 h 6641120"/>
              <a:gd name="connsiteX1" fmla="*/ 4531741 w 8006536"/>
              <a:gd name="connsiteY1" fmla="*/ 6495184 h 6641120"/>
              <a:gd name="connsiteX2" fmla="*/ 7548406 w 8006536"/>
              <a:gd name="connsiteY2" fmla="*/ 6495184 h 6641120"/>
              <a:gd name="connsiteX3" fmla="*/ 7890238 w 8006536"/>
              <a:gd name="connsiteY3" fmla="*/ 4495469 h 6641120"/>
              <a:gd name="connsiteX4" fmla="*/ 7856055 w 8006536"/>
              <a:gd name="connsiteY4" fmla="*/ 2529936 h 6641120"/>
              <a:gd name="connsiteX5" fmla="*/ 6172533 w 8006536"/>
              <a:gd name="connsiteY5" fmla="*/ 2410295 h 6641120"/>
              <a:gd name="connsiteX6" fmla="*/ 5745244 w 8006536"/>
              <a:gd name="connsiteY6" fmla="*/ 1880455 h 6641120"/>
              <a:gd name="connsiteX7" fmla="*/ 5432725 w 8006536"/>
              <a:gd name="connsiteY7" fmla="*/ 2982928 h 6641120"/>
              <a:gd name="connsiteX8" fmla="*/ 4752794 w 8006536"/>
              <a:gd name="connsiteY8" fmla="*/ 2703660 h 6641120"/>
              <a:gd name="connsiteX9" fmla="*/ 4728697 w 8006536"/>
              <a:gd name="connsiteY9" fmla="*/ 128120 h 6641120"/>
              <a:gd name="connsiteX10" fmla="*/ 3434205 w 8006536"/>
              <a:gd name="connsiteY10" fmla="*/ 21535 h 6641120"/>
              <a:gd name="connsiteX11" fmla="*/ 3075428 w 8006536"/>
              <a:gd name="connsiteY11" fmla="*/ 2086640 h 6641120"/>
              <a:gd name="connsiteX12" fmla="*/ 1823759 w 8006536"/>
              <a:gd name="connsiteY12" fmla="*/ 2051284 h 6641120"/>
              <a:gd name="connsiteX13" fmla="*/ 1628396 w 8006536"/>
              <a:gd name="connsiteY13" fmla="*/ 2776348 h 6641120"/>
              <a:gd name="connsiteX14" fmla="*/ 95022 w 8006536"/>
              <a:gd name="connsiteY14" fmla="*/ 3108209 h 6641120"/>
              <a:gd name="connsiteX15" fmla="*/ 139202 w 8006536"/>
              <a:gd name="connsiteY15" fmla="*/ 5828612 h 6641120"/>
              <a:gd name="connsiteX16" fmla="*/ 1335614 w 8006536"/>
              <a:gd name="connsiteY16" fmla="*/ 6555005 h 6641120"/>
              <a:gd name="connsiteX0" fmla="*/ 1335614 w 8006536"/>
              <a:gd name="connsiteY0" fmla="*/ 6555005 h 6641120"/>
              <a:gd name="connsiteX1" fmla="*/ 4531741 w 8006536"/>
              <a:gd name="connsiteY1" fmla="*/ 6495184 h 6641120"/>
              <a:gd name="connsiteX2" fmla="*/ 7548406 w 8006536"/>
              <a:gd name="connsiteY2" fmla="*/ 6495184 h 6641120"/>
              <a:gd name="connsiteX3" fmla="*/ 7890238 w 8006536"/>
              <a:gd name="connsiteY3" fmla="*/ 4495469 h 6641120"/>
              <a:gd name="connsiteX4" fmla="*/ 7856055 w 8006536"/>
              <a:gd name="connsiteY4" fmla="*/ 2529936 h 6641120"/>
              <a:gd name="connsiteX5" fmla="*/ 6172533 w 8006536"/>
              <a:gd name="connsiteY5" fmla="*/ 2410295 h 6641120"/>
              <a:gd name="connsiteX6" fmla="*/ 5745244 w 8006536"/>
              <a:gd name="connsiteY6" fmla="*/ 1880455 h 6641120"/>
              <a:gd name="connsiteX7" fmla="*/ 5432725 w 8006536"/>
              <a:gd name="connsiteY7" fmla="*/ 2982928 h 6641120"/>
              <a:gd name="connsiteX8" fmla="*/ 4752794 w 8006536"/>
              <a:gd name="connsiteY8" fmla="*/ 2703660 h 6641120"/>
              <a:gd name="connsiteX9" fmla="*/ 4728697 w 8006536"/>
              <a:gd name="connsiteY9" fmla="*/ 128120 h 6641120"/>
              <a:gd name="connsiteX10" fmla="*/ 3434205 w 8006536"/>
              <a:gd name="connsiteY10" fmla="*/ 21535 h 6641120"/>
              <a:gd name="connsiteX11" fmla="*/ 3075428 w 8006536"/>
              <a:gd name="connsiteY11" fmla="*/ 2086640 h 6641120"/>
              <a:gd name="connsiteX12" fmla="*/ 1823759 w 8006536"/>
              <a:gd name="connsiteY12" fmla="*/ 2051284 h 6641120"/>
              <a:gd name="connsiteX13" fmla="*/ 1628396 w 8006536"/>
              <a:gd name="connsiteY13" fmla="*/ 2776348 h 6641120"/>
              <a:gd name="connsiteX14" fmla="*/ 95022 w 8006536"/>
              <a:gd name="connsiteY14" fmla="*/ 3108209 h 6641120"/>
              <a:gd name="connsiteX15" fmla="*/ 139202 w 8006536"/>
              <a:gd name="connsiteY15" fmla="*/ 5828612 h 6641120"/>
              <a:gd name="connsiteX16" fmla="*/ 1335614 w 8006536"/>
              <a:gd name="connsiteY16" fmla="*/ 6555005 h 6641120"/>
              <a:gd name="connsiteX0" fmla="*/ 1335614 w 8006536"/>
              <a:gd name="connsiteY0" fmla="*/ 6555005 h 6641120"/>
              <a:gd name="connsiteX1" fmla="*/ 4531741 w 8006536"/>
              <a:gd name="connsiteY1" fmla="*/ 6495184 h 6641120"/>
              <a:gd name="connsiteX2" fmla="*/ 7548406 w 8006536"/>
              <a:gd name="connsiteY2" fmla="*/ 6495184 h 6641120"/>
              <a:gd name="connsiteX3" fmla="*/ 7890238 w 8006536"/>
              <a:gd name="connsiteY3" fmla="*/ 4495469 h 6641120"/>
              <a:gd name="connsiteX4" fmla="*/ 7856055 w 8006536"/>
              <a:gd name="connsiteY4" fmla="*/ 2529936 h 6641120"/>
              <a:gd name="connsiteX5" fmla="*/ 6172533 w 8006536"/>
              <a:gd name="connsiteY5" fmla="*/ 2410295 h 6641120"/>
              <a:gd name="connsiteX6" fmla="*/ 5745244 w 8006536"/>
              <a:gd name="connsiteY6" fmla="*/ 1880455 h 6641120"/>
              <a:gd name="connsiteX7" fmla="*/ 5251710 w 8006536"/>
              <a:gd name="connsiteY7" fmla="*/ 2763573 h 6641120"/>
              <a:gd name="connsiteX8" fmla="*/ 4752794 w 8006536"/>
              <a:gd name="connsiteY8" fmla="*/ 2703660 h 6641120"/>
              <a:gd name="connsiteX9" fmla="*/ 4728697 w 8006536"/>
              <a:gd name="connsiteY9" fmla="*/ 128120 h 6641120"/>
              <a:gd name="connsiteX10" fmla="*/ 3434205 w 8006536"/>
              <a:gd name="connsiteY10" fmla="*/ 21535 h 6641120"/>
              <a:gd name="connsiteX11" fmla="*/ 3075428 w 8006536"/>
              <a:gd name="connsiteY11" fmla="*/ 2086640 h 6641120"/>
              <a:gd name="connsiteX12" fmla="*/ 1823759 w 8006536"/>
              <a:gd name="connsiteY12" fmla="*/ 2051284 h 6641120"/>
              <a:gd name="connsiteX13" fmla="*/ 1628396 w 8006536"/>
              <a:gd name="connsiteY13" fmla="*/ 2776348 h 6641120"/>
              <a:gd name="connsiteX14" fmla="*/ 95022 w 8006536"/>
              <a:gd name="connsiteY14" fmla="*/ 3108209 h 6641120"/>
              <a:gd name="connsiteX15" fmla="*/ 139202 w 8006536"/>
              <a:gd name="connsiteY15" fmla="*/ 5828612 h 6641120"/>
              <a:gd name="connsiteX16" fmla="*/ 1335614 w 8006536"/>
              <a:gd name="connsiteY16" fmla="*/ 6555005 h 6641120"/>
              <a:gd name="connsiteX0" fmla="*/ 1335614 w 8006536"/>
              <a:gd name="connsiteY0" fmla="*/ 6555005 h 6641120"/>
              <a:gd name="connsiteX1" fmla="*/ 4531741 w 8006536"/>
              <a:gd name="connsiteY1" fmla="*/ 6495184 h 6641120"/>
              <a:gd name="connsiteX2" fmla="*/ 7548406 w 8006536"/>
              <a:gd name="connsiteY2" fmla="*/ 6495184 h 6641120"/>
              <a:gd name="connsiteX3" fmla="*/ 7890238 w 8006536"/>
              <a:gd name="connsiteY3" fmla="*/ 4495469 h 6641120"/>
              <a:gd name="connsiteX4" fmla="*/ 7856055 w 8006536"/>
              <a:gd name="connsiteY4" fmla="*/ 2529936 h 6641120"/>
              <a:gd name="connsiteX5" fmla="*/ 6172533 w 8006536"/>
              <a:gd name="connsiteY5" fmla="*/ 2410295 h 6641120"/>
              <a:gd name="connsiteX6" fmla="*/ 5745244 w 8006536"/>
              <a:gd name="connsiteY6" fmla="*/ 1880455 h 6641120"/>
              <a:gd name="connsiteX7" fmla="*/ 5251710 w 8006536"/>
              <a:gd name="connsiteY7" fmla="*/ 2763573 h 6641120"/>
              <a:gd name="connsiteX8" fmla="*/ 4752794 w 8006536"/>
              <a:gd name="connsiteY8" fmla="*/ 2703660 h 6641120"/>
              <a:gd name="connsiteX9" fmla="*/ 4728697 w 8006536"/>
              <a:gd name="connsiteY9" fmla="*/ 128120 h 6641120"/>
              <a:gd name="connsiteX10" fmla="*/ 3434205 w 8006536"/>
              <a:gd name="connsiteY10" fmla="*/ 21535 h 6641120"/>
              <a:gd name="connsiteX11" fmla="*/ 3075428 w 8006536"/>
              <a:gd name="connsiteY11" fmla="*/ 2086640 h 6641120"/>
              <a:gd name="connsiteX12" fmla="*/ 1823759 w 8006536"/>
              <a:gd name="connsiteY12" fmla="*/ 2051284 h 6641120"/>
              <a:gd name="connsiteX13" fmla="*/ 1628396 w 8006536"/>
              <a:gd name="connsiteY13" fmla="*/ 2776348 h 6641120"/>
              <a:gd name="connsiteX14" fmla="*/ 95022 w 8006536"/>
              <a:gd name="connsiteY14" fmla="*/ 3108209 h 6641120"/>
              <a:gd name="connsiteX15" fmla="*/ 139202 w 8006536"/>
              <a:gd name="connsiteY15" fmla="*/ 5828612 h 6641120"/>
              <a:gd name="connsiteX16" fmla="*/ 1335614 w 8006536"/>
              <a:gd name="connsiteY16" fmla="*/ 6555005 h 6641120"/>
              <a:gd name="connsiteX0" fmla="*/ 1335614 w 8006536"/>
              <a:gd name="connsiteY0" fmla="*/ 6555005 h 6641120"/>
              <a:gd name="connsiteX1" fmla="*/ 4531741 w 8006536"/>
              <a:gd name="connsiteY1" fmla="*/ 6495184 h 6641120"/>
              <a:gd name="connsiteX2" fmla="*/ 7548406 w 8006536"/>
              <a:gd name="connsiteY2" fmla="*/ 6495184 h 6641120"/>
              <a:gd name="connsiteX3" fmla="*/ 7890238 w 8006536"/>
              <a:gd name="connsiteY3" fmla="*/ 4495469 h 6641120"/>
              <a:gd name="connsiteX4" fmla="*/ 7856055 w 8006536"/>
              <a:gd name="connsiteY4" fmla="*/ 2529936 h 6641120"/>
              <a:gd name="connsiteX5" fmla="*/ 6172533 w 8006536"/>
              <a:gd name="connsiteY5" fmla="*/ 2410295 h 6641120"/>
              <a:gd name="connsiteX6" fmla="*/ 5745244 w 8006536"/>
              <a:gd name="connsiteY6" fmla="*/ 1880455 h 6641120"/>
              <a:gd name="connsiteX7" fmla="*/ 5251710 w 8006536"/>
              <a:gd name="connsiteY7" fmla="*/ 2763573 h 6641120"/>
              <a:gd name="connsiteX8" fmla="*/ 4752794 w 8006536"/>
              <a:gd name="connsiteY8" fmla="*/ 2703660 h 6641120"/>
              <a:gd name="connsiteX9" fmla="*/ 4728697 w 8006536"/>
              <a:gd name="connsiteY9" fmla="*/ 128120 h 6641120"/>
              <a:gd name="connsiteX10" fmla="*/ 3434205 w 8006536"/>
              <a:gd name="connsiteY10" fmla="*/ 21535 h 6641120"/>
              <a:gd name="connsiteX11" fmla="*/ 3075428 w 8006536"/>
              <a:gd name="connsiteY11" fmla="*/ 2086640 h 6641120"/>
              <a:gd name="connsiteX12" fmla="*/ 1823759 w 8006536"/>
              <a:gd name="connsiteY12" fmla="*/ 2051284 h 6641120"/>
              <a:gd name="connsiteX13" fmla="*/ 1628396 w 8006536"/>
              <a:gd name="connsiteY13" fmla="*/ 2776348 h 6641120"/>
              <a:gd name="connsiteX14" fmla="*/ 95022 w 8006536"/>
              <a:gd name="connsiteY14" fmla="*/ 3108209 h 6641120"/>
              <a:gd name="connsiteX15" fmla="*/ 139202 w 8006536"/>
              <a:gd name="connsiteY15" fmla="*/ 5828612 h 6641120"/>
              <a:gd name="connsiteX16" fmla="*/ 1335614 w 8006536"/>
              <a:gd name="connsiteY16" fmla="*/ 6555005 h 6641120"/>
              <a:gd name="connsiteX0" fmla="*/ 1335614 w 8006536"/>
              <a:gd name="connsiteY0" fmla="*/ 6555005 h 6641120"/>
              <a:gd name="connsiteX1" fmla="*/ 4531741 w 8006536"/>
              <a:gd name="connsiteY1" fmla="*/ 6495184 h 6641120"/>
              <a:gd name="connsiteX2" fmla="*/ 7548406 w 8006536"/>
              <a:gd name="connsiteY2" fmla="*/ 6495184 h 6641120"/>
              <a:gd name="connsiteX3" fmla="*/ 7890238 w 8006536"/>
              <a:gd name="connsiteY3" fmla="*/ 4495469 h 6641120"/>
              <a:gd name="connsiteX4" fmla="*/ 7856055 w 8006536"/>
              <a:gd name="connsiteY4" fmla="*/ 2529936 h 6641120"/>
              <a:gd name="connsiteX5" fmla="*/ 6172533 w 8006536"/>
              <a:gd name="connsiteY5" fmla="*/ 2410295 h 6641120"/>
              <a:gd name="connsiteX6" fmla="*/ 6131410 w 8006536"/>
              <a:gd name="connsiteY6" fmla="*/ 2726536 h 6641120"/>
              <a:gd name="connsiteX7" fmla="*/ 5251710 w 8006536"/>
              <a:gd name="connsiteY7" fmla="*/ 2763573 h 6641120"/>
              <a:gd name="connsiteX8" fmla="*/ 4752794 w 8006536"/>
              <a:gd name="connsiteY8" fmla="*/ 2703660 h 6641120"/>
              <a:gd name="connsiteX9" fmla="*/ 4728697 w 8006536"/>
              <a:gd name="connsiteY9" fmla="*/ 128120 h 6641120"/>
              <a:gd name="connsiteX10" fmla="*/ 3434205 w 8006536"/>
              <a:gd name="connsiteY10" fmla="*/ 21535 h 6641120"/>
              <a:gd name="connsiteX11" fmla="*/ 3075428 w 8006536"/>
              <a:gd name="connsiteY11" fmla="*/ 2086640 h 6641120"/>
              <a:gd name="connsiteX12" fmla="*/ 1823759 w 8006536"/>
              <a:gd name="connsiteY12" fmla="*/ 2051284 h 6641120"/>
              <a:gd name="connsiteX13" fmla="*/ 1628396 w 8006536"/>
              <a:gd name="connsiteY13" fmla="*/ 2776348 h 6641120"/>
              <a:gd name="connsiteX14" fmla="*/ 95022 w 8006536"/>
              <a:gd name="connsiteY14" fmla="*/ 3108209 h 6641120"/>
              <a:gd name="connsiteX15" fmla="*/ 139202 w 8006536"/>
              <a:gd name="connsiteY15" fmla="*/ 5828612 h 6641120"/>
              <a:gd name="connsiteX16" fmla="*/ 1335614 w 8006536"/>
              <a:gd name="connsiteY16" fmla="*/ 6555005 h 6641120"/>
              <a:gd name="connsiteX0" fmla="*/ 1335614 w 8001315"/>
              <a:gd name="connsiteY0" fmla="*/ 6555005 h 6641120"/>
              <a:gd name="connsiteX1" fmla="*/ 4531741 w 8001315"/>
              <a:gd name="connsiteY1" fmla="*/ 6495184 h 6641120"/>
              <a:gd name="connsiteX2" fmla="*/ 7548406 w 8001315"/>
              <a:gd name="connsiteY2" fmla="*/ 6495184 h 6641120"/>
              <a:gd name="connsiteX3" fmla="*/ 7890238 w 8001315"/>
              <a:gd name="connsiteY3" fmla="*/ 4495469 h 6641120"/>
              <a:gd name="connsiteX4" fmla="*/ 7856055 w 8001315"/>
              <a:gd name="connsiteY4" fmla="*/ 2529936 h 6641120"/>
              <a:gd name="connsiteX5" fmla="*/ 6244940 w 8001315"/>
              <a:gd name="connsiteY5" fmla="*/ 2112600 h 6641120"/>
              <a:gd name="connsiteX6" fmla="*/ 6131410 w 8001315"/>
              <a:gd name="connsiteY6" fmla="*/ 2726536 h 6641120"/>
              <a:gd name="connsiteX7" fmla="*/ 5251710 w 8001315"/>
              <a:gd name="connsiteY7" fmla="*/ 2763573 h 6641120"/>
              <a:gd name="connsiteX8" fmla="*/ 4752794 w 8001315"/>
              <a:gd name="connsiteY8" fmla="*/ 2703660 h 6641120"/>
              <a:gd name="connsiteX9" fmla="*/ 4728697 w 8001315"/>
              <a:gd name="connsiteY9" fmla="*/ 128120 h 6641120"/>
              <a:gd name="connsiteX10" fmla="*/ 3434205 w 8001315"/>
              <a:gd name="connsiteY10" fmla="*/ 21535 h 6641120"/>
              <a:gd name="connsiteX11" fmla="*/ 3075428 w 8001315"/>
              <a:gd name="connsiteY11" fmla="*/ 2086640 h 6641120"/>
              <a:gd name="connsiteX12" fmla="*/ 1823759 w 8001315"/>
              <a:gd name="connsiteY12" fmla="*/ 2051284 h 6641120"/>
              <a:gd name="connsiteX13" fmla="*/ 1628396 w 8001315"/>
              <a:gd name="connsiteY13" fmla="*/ 2776348 h 6641120"/>
              <a:gd name="connsiteX14" fmla="*/ 95022 w 8001315"/>
              <a:gd name="connsiteY14" fmla="*/ 3108209 h 6641120"/>
              <a:gd name="connsiteX15" fmla="*/ 139202 w 8001315"/>
              <a:gd name="connsiteY15" fmla="*/ 5828612 h 6641120"/>
              <a:gd name="connsiteX16" fmla="*/ 1335614 w 8001315"/>
              <a:gd name="connsiteY16" fmla="*/ 6555005 h 6641120"/>
              <a:gd name="connsiteX0" fmla="*/ 1335614 w 8001315"/>
              <a:gd name="connsiteY0" fmla="*/ 6555005 h 6641120"/>
              <a:gd name="connsiteX1" fmla="*/ 4531741 w 8001315"/>
              <a:gd name="connsiteY1" fmla="*/ 6495184 h 6641120"/>
              <a:gd name="connsiteX2" fmla="*/ 7548406 w 8001315"/>
              <a:gd name="connsiteY2" fmla="*/ 6495184 h 6641120"/>
              <a:gd name="connsiteX3" fmla="*/ 7890238 w 8001315"/>
              <a:gd name="connsiteY3" fmla="*/ 4495469 h 6641120"/>
              <a:gd name="connsiteX4" fmla="*/ 7856055 w 8001315"/>
              <a:gd name="connsiteY4" fmla="*/ 2529936 h 6641120"/>
              <a:gd name="connsiteX5" fmla="*/ 6244940 w 8001315"/>
              <a:gd name="connsiteY5" fmla="*/ 2112600 h 6641120"/>
              <a:gd name="connsiteX6" fmla="*/ 6131410 w 8001315"/>
              <a:gd name="connsiteY6" fmla="*/ 2726536 h 6641120"/>
              <a:gd name="connsiteX7" fmla="*/ 5251710 w 8001315"/>
              <a:gd name="connsiteY7" fmla="*/ 2763573 h 6641120"/>
              <a:gd name="connsiteX8" fmla="*/ 4752794 w 8001315"/>
              <a:gd name="connsiteY8" fmla="*/ 2703660 h 6641120"/>
              <a:gd name="connsiteX9" fmla="*/ 4728697 w 8001315"/>
              <a:gd name="connsiteY9" fmla="*/ 128120 h 6641120"/>
              <a:gd name="connsiteX10" fmla="*/ 3434205 w 8001315"/>
              <a:gd name="connsiteY10" fmla="*/ 21535 h 6641120"/>
              <a:gd name="connsiteX11" fmla="*/ 3075428 w 8001315"/>
              <a:gd name="connsiteY11" fmla="*/ 2086640 h 6641120"/>
              <a:gd name="connsiteX12" fmla="*/ 1823759 w 8001315"/>
              <a:gd name="connsiteY12" fmla="*/ 2051284 h 6641120"/>
              <a:gd name="connsiteX13" fmla="*/ 1628396 w 8001315"/>
              <a:gd name="connsiteY13" fmla="*/ 2776348 h 6641120"/>
              <a:gd name="connsiteX14" fmla="*/ 95022 w 8001315"/>
              <a:gd name="connsiteY14" fmla="*/ 3108209 h 6641120"/>
              <a:gd name="connsiteX15" fmla="*/ 139202 w 8001315"/>
              <a:gd name="connsiteY15" fmla="*/ 5828612 h 6641120"/>
              <a:gd name="connsiteX16" fmla="*/ 1335614 w 8001315"/>
              <a:gd name="connsiteY16" fmla="*/ 6555005 h 6641120"/>
              <a:gd name="connsiteX0" fmla="*/ 1335614 w 7925767"/>
              <a:gd name="connsiteY0" fmla="*/ 6555005 h 6641120"/>
              <a:gd name="connsiteX1" fmla="*/ 4531741 w 7925767"/>
              <a:gd name="connsiteY1" fmla="*/ 6495184 h 6641120"/>
              <a:gd name="connsiteX2" fmla="*/ 7548406 w 7925767"/>
              <a:gd name="connsiteY2" fmla="*/ 6495184 h 6641120"/>
              <a:gd name="connsiteX3" fmla="*/ 7890238 w 7925767"/>
              <a:gd name="connsiteY3" fmla="*/ 4495469 h 6641120"/>
              <a:gd name="connsiteX4" fmla="*/ 7638838 w 7925767"/>
              <a:gd name="connsiteY4" fmla="*/ 2216572 h 6641120"/>
              <a:gd name="connsiteX5" fmla="*/ 6244940 w 7925767"/>
              <a:gd name="connsiteY5" fmla="*/ 2112600 h 6641120"/>
              <a:gd name="connsiteX6" fmla="*/ 6131410 w 7925767"/>
              <a:gd name="connsiteY6" fmla="*/ 2726536 h 6641120"/>
              <a:gd name="connsiteX7" fmla="*/ 5251710 w 7925767"/>
              <a:gd name="connsiteY7" fmla="*/ 2763573 h 6641120"/>
              <a:gd name="connsiteX8" fmla="*/ 4752794 w 7925767"/>
              <a:gd name="connsiteY8" fmla="*/ 2703660 h 6641120"/>
              <a:gd name="connsiteX9" fmla="*/ 4728697 w 7925767"/>
              <a:gd name="connsiteY9" fmla="*/ 128120 h 6641120"/>
              <a:gd name="connsiteX10" fmla="*/ 3434205 w 7925767"/>
              <a:gd name="connsiteY10" fmla="*/ 21535 h 6641120"/>
              <a:gd name="connsiteX11" fmla="*/ 3075428 w 7925767"/>
              <a:gd name="connsiteY11" fmla="*/ 2086640 h 6641120"/>
              <a:gd name="connsiteX12" fmla="*/ 1823759 w 7925767"/>
              <a:gd name="connsiteY12" fmla="*/ 2051284 h 6641120"/>
              <a:gd name="connsiteX13" fmla="*/ 1628396 w 7925767"/>
              <a:gd name="connsiteY13" fmla="*/ 2776348 h 6641120"/>
              <a:gd name="connsiteX14" fmla="*/ 95022 w 7925767"/>
              <a:gd name="connsiteY14" fmla="*/ 3108209 h 6641120"/>
              <a:gd name="connsiteX15" fmla="*/ 139202 w 7925767"/>
              <a:gd name="connsiteY15" fmla="*/ 5828612 h 6641120"/>
              <a:gd name="connsiteX16" fmla="*/ 1335614 w 7925767"/>
              <a:gd name="connsiteY16" fmla="*/ 6555005 h 6641120"/>
              <a:gd name="connsiteX0" fmla="*/ 1335614 w 7925767"/>
              <a:gd name="connsiteY0" fmla="*/ 6555005 h 6641120"/>
              <a:gd name="connsiteX1" fmla="*/ 4531741 w 7925767"/>
              <a:gd name="connsiteY1" fmla="*/ 6495184 h 6641120"/>
              <a:gd name="connsiteX2" fmla="*/ 7548406 w 7925767"/>
              <a:gd name="connsiteY2" fmla="*/ 6495184 h 6641120"/>
              <a:gd name="connsiteX3" fmla="*/ 7890238 w 7925767"/>
              <a:gd name="connsiteY3" fmla="*/ 4495469 h 6641120"/>
              <a:gd name="connsiteX4" fmla="*/ 7638838 w 7925767"/>
              <a:gd name="connsiteY4" fmla="*/ 2216572 h 6641120"/>
              <a:gd name="connsiteX5" fmla="*/ 6244940 w 7925767"/>
              <a:gd name="connsiteY5" fmla="*/ 2112600 h 6641120"/>
              <a:gd name="connsiteX6" fmla="*/ 6131410 w 7925767"/>
              <a:gd name="connsiteY6" fmla="*/ 2726536 h 6641120"/>
              <a:gd name="connsiteX7" fmla="*/ 5251710 w 7925767"/>
              <a:gd name="connsiteY7" fmla="*/ 2763573 h 6641120"/>
              <a:gd name="connsiteX8" fmla="*/ 4752794 w 7925767"/>
              <a:gd name="connsiteY8" fmla="*/ 2703660 h 6641120"/>
              <a:gd name="connsiteX9" fmla="*/ 4728697 w 7925767"/>
              <a:gd name="connsiteY9" fmla="*/ 128120 h 6641120"/>
              <a:gd name="connsiteX10" fmla="*/ 3434205 w 7925767"/>
              <a:gd name="connsiteY10" fmla="*/ 21535 h 6641120"/>
              <a:gd name="connsiteX11" fmla="*/ 3075428 w 7925767"/>
              <a:gd name="connsiteY11" fmla="*/ 2086640 h 6641120"/>
              <a:gd name="connsiteX12" fmla="*/ 1823759 w 7925767"/>
              <a:gd name="connsiteY12" fmla="*/ 2051284 h 6641120"/>
              <a:gd name="connsiteX13" fmla="*/ 1628396 w 7925767"/>
              <a:gd name="connsiteY13" fmla="*/ 2776348 h 6641120"/>
              <a:gd name="connsiteX14" fmla="*/ 95022 w 7925767"/>
              <a:gd name="connsiteY14" fmla="*/ 3108209 h 6641120"/>
              <a:gd name="connsiteX15" fmla="*/ 139202 w 7925767"/>
              <a:gd name="connsiteY15" fmla="*/ 5828612 h 6641120"/>
              <a:gd name="connsiteX16" fmla="*/ 1335614 w 7925767"/>
              <a:gd name="connsiteY16" fmla="*/ 6555005 h 6641120"/>
              <a:gd name="connsiteX0" fmla="*/ 1335614 w 7814218"/>
              <a:gd name="connsiteY0" fmla="*/ 6555005 h 6638799"/>
              <a:gd name="connsiteX1" fmla="*/ 4531741 w 7814218"/>
              <a:gd name="connsiteY1" fmla="*/ 6495184 h 6638799"/>
              <a:gd name="connsiteX2" fmla="*/ 7548406 w 7814218"/>
              <a:gd name="connsiteY2" fmla="*/ 6495184 h 6638799"/>
              <a:gd name="connsiteX3" fmla="*/ 7673020 w 7814218"/>
              <a:gd name="connsiteY3" fmla="*/ 4526805 h 6638799"/>
              <a:gd name="connsiteX4" fmla="*/ 7638838 w 7814218"/>
              <a:gd name="connsiteY4" fmla="*/ 2216572 h 6638799"/>
              <a:gd name="connsiteX5" fmla="*/ 6244940 w 7814218"/>
              <a:gd name="connsiteY5" fmla="*/ 2112600 h 6638799"/>
              <a:gd name="connsiteX6" fmla="*/ 6131410 w 7814218"/>
              <a:gd name="connsiteY6" fmla="*/ 2726536 h 6638799"/>
              <a:gd name="connsiteX7" fmla="*/ 5251710 w 7814218"/>
              <a:gd name="connsiteY7" fmla="*/ 2763573 h 6638799"/>
              <a:gd name="connsiteX8" fmla="*/ 4752794 w 7814218"/>
              <a:gd name="connsiteY8" fmla="*/ 2703660 h 6638799"/>
              <a:gd name="connsiteX9" fmla="*/ 4728697 w 7814218"/>
              <a:gd name="connsiteY9" fmla="*/ 128120 h 6638799"/>
              <a:gd name="connsiteX10" fmla="*/ 3434205 w 7814218"/>
              <a:gd name="connsiteY10" fmla="*/ 21535 h 6638799"/>
              <a:gd name="connsiteX11" fmla="*/ 3075428 w 7814218"/>
              <a:gd name="connsiteY11" fmla="*/ 2086640 h 6638799"/>
              <a:gd name="connsiteX12" fmla="*/ 1823759 w 7814218"/>
              <a:gd name="connsiteY12" fmla="*/ 2051284 h 6638799"/>
              <a:gd name="connsiteX13" fmla="*/ 1628396 w 7814218"/>
              <a:gd name="connsiteY13" fmla="*/ 2776348 h 6638799"/>
              <a:gd name="connsiteX14" fmla="*/ 95022 w 7814218"/>
              <a:gd name="connsiteY14" fmla="*/ 3108209 h 6638799"/>
              <a:gd name="connsiteX15" fmla="*/ 139202 w 7814218"/>
              <a:gd name="connsiteY15" fmla="*/ 5828612 h 6638799"/>
              <a:gd name="connsiteX16" fmla="*/ 1335614 w 7814218"/>
              <a:gd name="connsiteY16" fmla="*/ 6555005 h 6638799"/>
              <a:gd name="connsiteX0" fmla="*/ 1335614 w 7816471"/>
              <a:gd name="connsiteY0" fmla="*/ 6555005 h 6638799"/>
              <a:gd name="connsiteX1" fmla="*/ 4531741 w 7816471"/>
              <a:gd name="connsiteY1" fmla="*/ 6495184 h 6638799"/>
              <a:gd name="connsiteX2" fmla="*/ 7548406 w 7816471"/>
              <a:gd name="connsiteY2" fmla="*/ 6495184 h 6638799"/>
              <a:gd name="connsiteX3" fmla="*/ 7673020 w 7816471"/>
              <a:gd name="connsiteY3" fmla="*/ 4526805 h 6638799"/>
              <a:gd name="connsiteX4" fmla="*/ 7590568 w 7816471"/>
              <a:gd name="connsiteY4" fmla="*/ 2216571 h 6638799"/>
              <a:gd name="connsiteX5" fmla="*/ 6244940 w 7816471"/>
              <a:gd name="connsiteY5" fmla="*/ 2112600 h 6638799"/>
              <a:gd name="connsiteX6" fmla="*/ 6131410 w 7816471"/>
              <a:gd name="connsiteY6" fmla="*/ 2726536 h 6638799"/>
              <a:gd name="connsiteX7" fmla="*/ 5251710 w 7816471"/>
              <a:gd name="connsiteY7" fmla="*/ 2763573 h 6638799"/>
              <a:gd name="connsiteX8" fmla="*/ 4752794 w 7816471"/>
              <a:gd name="connsiteY8" fmla="*/ 2703660 h 6638799"/>
              <a:gd name="connsiteX9" fmla="*/ 4728697 w 7816471"/>
              <a:gd name="connsiteY9" fmla="*/ 128120 h 6638799"/>
              <a:gd name="connsiteX10" fmla="*/ 3434205 w 7816471"/>
              <a:gd name="connsiteY10" fmla="*/ 21535 h 6638799"/>
              <a:gd name="connsiteX11" fmla="*/ 3075428 w 7816471"/>
              <a:gd name="connsiteY11" fmla="*/ 2086640 h 6638799"/>
              <a:gd name="connsiteX12" fmla="*/ 1823759 w 7816471"/>
              <a:gd name="connsiteY12" fmla="*/ 2051284 h 6638799"/>
              <a:gd name="connsiteX13" fmla="*/ 1628396 w 7816471"/>
              <a:gd name="connsiteY13" fmla="*/ 2776348 h 6638799"/>
              <a:gd name="connsiteX14" fmla="*/ 95022 w 7816471"/>
              <a:gd name="connsiteY14" fmla="*/ 3108209 h 6638799"/>
              <a:gd name="connsiteX15" fmla="*/ 139202 w 7816471"/>
              <a:gd name="connsiteY15" fmla="*/ 5828612 h 6638799"/>
              <a:gd name="connsiteX16" fmla="*/ 1335614 w 7816471"/>
              <a:gd name="connsiteY16" fmla="*/ 6555005 h 6638799"/>
              <a:gd name="connsiteX0" fmla="*/ 1335614 w 7816471"/>
              <a:gd name="connsiteY0" fmla="*/ 6555005 h 6638799"/>
              <a:gd name="connsiteX1" fmla="*/ 4531741 w 7816471"/>
              <a:gd name="connsiteY1" fmla="*/ 6495184 h 6638799"/>
              <a:gd name="connsiteX2" fmla="*/ 7548406 w 7816471"/>
              <a:gd name="connsiteY2" fmla="*/ 6495184 h 6638799"/>
              <a:gd name="connsiteX3" fmla="*/ 7673020 w 7816471"/>
              <a:gd name="connsiteY3" fmla="*/ 4526805 h 6638799"/>
              <a:gd name="connsiteX4" fmla="*/ 7590568 w 7816471"/>
              <a:gd name="connsiteY4" fmla="*/ 2216571 h 6638799"/>
              <a:gd name="connsiteX5" fmla="*/ 6244940 w 7816471"/>
              <a:gd name="connsiteY5" fmla="*/ 2112600 h 6638799"/>
              <a:gd name="connsiteX6" fmla="*/ 6131410 w 7816471"/>
              <a:gd name="connsiteY6" fmla="*/ 2726536 h 6638799"/>
              <a:gd name="connsiteX7" fmla="*/ 5251710 w 7816471"/>
              <a:gd name="connsiteY7" fmla="*/ 2763573 h 6638799"/>
              <a:gd name="connsiteX8" fmla="*/ 4752794 w 7816471"/>
              <a:gd name="connsiteY8" fmla="*/ 2703660 h 6638799"/>
              <a:gd name="connsiteX9" fmla="*/ 4728697 w 7816471"/>
              <a:gd name="connsiteY9" fmla="*/ 128120 h 6638799"/>
              <a:gd name="connsiteX10" fmla="*/ 3434205 w 7816471"/>
              <a:gd name="connsiteY10" fmla="*/ 21535 h 6638799"/>
              <a:gd name="connsiteX11" fmla="*/ 3075428 w 7816471"/>
              <a:gd name="connsiteY11" fmla="*/ 2086640 h 6638799"/>
              <a:gd name="connsiteX12" fmla="*/ 1823759 w 7816471"/>
              <a:gd name="connsiteY12" fmla="*/ 2051284 h 6638799"/>
              <a:gd name="connsiteX13" fmla="*/ 1628396 w 7816471"/>
              <a:gd name="connsiteY13" fmla="*/ 2776348 h 6638799"/>
              <a:gd name="connsiteX14" fmla="*/ 95022 w 7816471"/>
              <a:gd name="connsiteY14" fmla="*/ 3108209 h 6638799"/>
              <a:gd name="connsiteX15" fmla="*/ 139202 w 7816471"/>
              <a:gd name="connsiteY15" fmla="*/ 5828612 h 6638799"/>
              <a:gd name="connsiteX16" fmla="*/ 1335614 w 7816471"/>
              <a:gd name="connsiteY16" fmla="*/ 6555005 h 6638799"/>
              <a:gd name="connsiteX0" fmla="*/ 1335614 w 7843011"/>
              <a:gd name="connsiteY0" fmla="*/ 6555005 h 6638799"/>
              <a:gd name="connsiteX1" fmla="*/ 4531741 w 7843011"/>
              <a:gd name="connsiteY1" fmla="*/ 6495184 h 6638799"/>
              <a:gd name="connsiteX2" fmla="*/ 7548406 w 7843011"/>
              <a:gd name="connsiteY2" fmla="*/ 6495184 h 6638799"/>
              <a:gd name="connsiteX3" fmla="*/ 7733358 w 7843011"/>
              <a:gd name="connsiteY3" fmla="*/ 4526805 h 6638799"/>
              <a:gd name="connsiteX4" fmla="*/ 7590568 w 7843011"/>
              <a:gd name="connsiteY4" fmla="*/ 2216571 h 6638799"/>
              <a:gd name="connsiteX5" fmla="*/ 6244940 w 7843011"/>
              <a:gd name="connsiteY5" fmla="*/ 2112600 h 6638799"/>
              <a:gd name="connsiteX6" fmla="*/ 6131410 w 7843011"/>
              <a:gd name="connsiteY6" fmla="*/ 2726536 h 6638799"/>
              <a:gd name="connsiteX7" fmla="*/ 5251710 w 7843011"/>
              <a:gd name="connsiteY7" fmla="*/ 2763573 h 6638799"/>
              <a:gd name="connsiteX8" fmla="*/ 4752794 w 7843011"/>
              <a:gd name="connsiteY8" fmla="*/ 2703660 h 6638799"/>
              <a:gd name="connsiteX9" fmla="*/ 4728697 w 7843011"/>
              <a:gd name="connsiteY9" fmla="*/ 128120 h 6638799"/>
              <a:gd name="connsiteX10" fmla="*/ 3434205 w 7843011"/>
              <a:gd name="connsiteY10" fmla="*/ 21535 h 6638799"/>
              <a:gd name="connsiteX11" fmla="*/ 3075428 w 7843011"/>
              <a:gd name="connsiteY11" fmla="*/ 2086640 h 6638799"/>
              <a:gd name="connsiteX12" fmla="*/ 1823759 w 7843011"/>
              <a:gd name="connsiteY12" fmla="*/ 2051284 h 6638799"/>
              <a:gd name="connsiteX13" fmla="*/ 1628396 w 7843011"/>
              <a:gd name="connsiteY13" fmla="*/ 2776348 h 6638799"/>
              <a:gd name="connsiteX14" fmla="*/ 95022 w 7843011"/>
              <a:gd name="connsiteY14" fmla="*/ 3108209 h 6638799"/>
              <a:gd name="connsiteX15" fmla="*/ 139202 w 7843011"/>
              <a:gd name="connsiteY15" fmla="*/ 5828612 h 6638799"/>
              <a:gd name="connsiteX16" fmla="*/ 1335614 w 7843011"/>
              <a:gd name="connsiteY16" fmla="*/ 6555005 h 6638799"/>
              <a:gd name="connsiteX0" fmla="*/ 1335614 w 7875355"/>
              <a:gd name="connsiteY0" fmla="*/ 6555005 h 6638799"/>
              <a:gd name="connsiteX1" fmla="*/ 4531741 w 7875355"/>
              <a:gd name="connsiteY1" fmla="*/ 6495184 h 6638799"/>
              <a:gd name="connsiteX2" fmla="*/ 7548406 w 7875355"/>
              <a:gd name="connsiteY2" fmla="*/ 6495184 h 6638799"/>
              <a:gd name="connsiteX3" fmla="*/ 7733358 w 7875355"/>
              <a:gd name="connsiteY3" fmla="*/ 4526805 h 6638799"/>
              <a:gd name="connsiteX4" fmla="*/ 7590568 w 7875355"/>
              <a:gd name="connsiteY4" fmla="*/ 2216571 h 6638799"/>
              <a:gd name="connsiteX5" fmla="*/ 6244940 w 7875355"/>
              <a:gd name="connsiteY5" fmla="*/ 2112600 h 6638799"/>
              <a:gd name="connsiteX6" fmla="*/ 6131410 w 7875355"/>
              <a:gd name="connsiteY6" fmla="*/ 2726536 h 6638799"/>
              <a:gd name="connsiteX7" fmla="*/ 5251710 w 7875355"/>
              <a:gd name="connsiteY7" fmla="*/ 2763573 h 6638799"/>
              <a:gd name="connsiteX8" fmla="*/ 4752794 w 7875355"/>
              <a:gd name="connsiteY8" fmla="*/ 2703660 h 6638799"/>
              <a:gd name="connsiteX9" fmla="*/ 4728697 w 7875355"/>
              <a:gd name="connsiteY9" fmla="*/ 128120 h 6638799"/>
              <a:gd name="connsiteX10" fmla="*/ 3434205 w 7875355"/>
              <a:gd name="connsiteY10" fmla="*/ 21535 h 6638799"/>
              <a:gd name="connsiteX11" fmla="*/ 3075428 w 7875355"/>
              <a:gd name="connsiteY11" fmla="*/ 2086640 h 6638799"/>
              <a:gd name="connsiteX12" fmla="*/ 1823759 w 7875355"/>
              <a:gd name="connsiteY12" fmla="*/ 2051284 h 6638799"/>
              <a:gd name="connsiteX13" fmla="*/ 1628396 w 7875355"/>
              <a:gd name="connsiteY13" fmla="*/ 2776348 h 6638799"/>
              <a:gd name="connsiteX14" fmla="*/ 95022 w 7875355"/>
              <a:gd name="connsiteY14" fmla="*/ 3108209 h 6638799"/>
              <a:gd name="connsiteX15" fmla="*/ 139202 w 7875355"/>
              <a:gd name="connsiteY15" fmla="*/ 5828612 h 6638799"/>
              <a:gd name="connsiteX16" fmla="*/ 1335614 w 7875355"/>
              <a:gd name="connsiteY16" fmla="*/ 6555005 h 6638799"/>
              <a:gd name="connsiteX0" fmla="*/ 1335614 w 7842375"/>
              <a:gd name="connsiteY0" fmla="*/ 6555005 h 6638799"/>
              <a:gd name="connsiteX1" fmla="*/ 4531741 w 7842375"/>
              <a:gd name="connsiteY1" fmla="*/ 6495184 h 6638799"/>
              <a:gd name="connsiteX2" fmla="*/ 7548406 w 7842375"/>
              <a:gd name="connsiteY2" fmla="*/ 6495184 h 6638799"/>
              <a:gd name="connsiteX3" fmla="*/ 7733358 w 7842375"/>
              <a:gd name="connsiteY3" fmla="*/ 4526805 h 6638799"/>
              <a:gd name="connsiteX4" fmla="*/ 7602637 w 7842375"/>
              <a:gd name="connsiteY4" fmla="*/ 2357585 h 6638799"/>
              <a:gd name="connsiteX5" fmla="*/ 6244940 w 7842375"/>
              <a:gd name="connsiteY5" fmla="*/ 2112600 h 6638799"/>
              <a:gd name="connsiteX6" fmla="*/ 6131410 w 7842375"/>
              <a:gd name="connsiteY6" fmla="*/ 2726536 h 6638799"/>
              <a:gd name="connsiteX7" fmla="*/ 5251710 w 7842375"/>
              <a:gd name="connsiteY7" fmla="*/ 2763573 h 6638799"/>
              <a:gd name="connsiteX8" fmla="*/ 4752794 w 7842375"/>
              <a:gd name="connsiteY8" fmla="*/ 2703660 h 6638799"/>
              <a:gd name="connsiteX9" fmla="*/ 4728697 w 7842375"/>
              <a:gd name="connsiteY9" fmla="*/ 128120 h 6638799"/>
              <a:gd name="connsiteX10" fmla="*/ 3434205 w 7842375"/>
              <a:gd name="connsiteY10" fmla="*/ 21535 h 6638799"/>
              <a:gd name="connsiteX11" fmla="*/ 3075428 w 7842375"/>
              <a:gd name="connsiteY11" fmla="*/ 2086640 h 6638799"/>
              <a:gd name="connsiteX12" fmla="*/ 1823759 w 7842375"/>
              <a:gd name="connsiteY12" fmla="*/ 2051284 h 6638799"/>
              <a:gd name="connsiteX13" fmla="*/ 1628396 w 7842375"/>
              <a:gd name="connsiteY13" fmla="*/ 2776348 h 6638799"/>
              <a:gd name="connsiteX14" fmla="*/ 95022 w 7842375"/>
              <a:gd name="connsiteY14" fmla="*/ 3108209 h 6638799"/>
              <a:gd name="connsiteX15" fmla="*/ 139202 w 7842375"/>
              <a:gd name="connsiteY15" fmla="*/ 5828612 h 6638799"/>
              <a:gd name="connsiteX16" fmla="*/ 1335614 w 7842375"/>
              <a:gd name="connsiteY16" fmla="*/ 6555005 h 6638799"/>
              <a:gd name="connsiteX0" fmla="*/ 1335614 w 7842375"/>
              <a:gd name="connsiteY0" fmla="*/ 6555005 h 6638799"/>
              <a:gd name="connsiteX1" fmla="*/ 4531741 w 7842375"/>
              <a:gd name="connsiteY1" fmla="*/ 6495184 h 6638799"/>
              <a:gd name="connsiteX2" fmla="*/ 7548406 w 7842375"/>
              <a:gd name="connsiteY2" fmla="*/ 6495184 h 6638799"/>
              <a:gd name="connsiteX3" fmla="*/ 7733358 w 7842375"/>
              <a:gd name="connsiteY3" fmla="*/ 4526805 h 6638799"/>
              <a:gd name="connsiteX4" fmla="*/ 7602637 w 7842375"/>
              <a:gd name="connsiteY4" fmla="*/ 2357585 h 6638799"/>
              <a:gd name="connsiteX5" fmla="*/ 6244940 w 7842375"/>
              <a:gd name="connsiteY5" fmla="*/ 2112600 h 6638799"/>
              <a:gd name="connsiteX6" fmla="*/ 6131410 w 7842375"/>
              <a:gd name="connsiteY6" fmla="*/ 2726536 h 6638799"/>
              <a:gd name="connsiteX7" fmla="*/ 5251710 w 7842375"/>
              <a:gd name="connsiteY7" fmla="*/ 2763573 h 6638799"/>
              <a:gd name="connsiteX8" fmla="*/ 4752794 w 7842375"/>
              <a:gd name="connsiteY8" fmla="*/ 2703660 h 6638799"/>
              <a:gd name="connsiteX9" fmla="*/ 4728697 w 7842375"/>
              <a:gd name="connsiteY9" fmla="*/ 128120 h 6638799"/>
              <a:gd name="connsiteX10" fmla="*/ 3434205 w 7842375"/>
              <a:gd name="connsiteY10" fmla="*/ 21535 h 6638799"/>
              <a:gd name="connsiteX11" fmla="*/ 3075428 w 7842375"/>
              <a:gd name="connsiteY11" fmla="*/ 2086640 h 6638799"/>
              <a:gd name="connsiteX12" fmla="*/ 1823759 w 7842375"/>
              <a:gd name="connsiteY12" fmla="*/ 2051284 h 6638799"/>
              <a:gd name="connsiteX13" fmla="*/ 1628396 w 7842375"/>
              <a:gd name="connsiteY13" fmla="*/ 2776348 h 6638799"/>
              <a:gd name="connsiteX14" fmla="*/ 95022 w 7842375"/>
              <a:gd name="connsiteY14" fmla="*/ 3108209 h 6638799"/>
              <a:gd name="connsiteX15" fmla="*/ 139202 w 7842375"/>
              <a:gd name="connsiteY15" fmla="*/ 5828612 h 6638799"/>
              <a:gd name="connsiteX16" fmla="*/ 1335614 w 7842375"/>
              <a:gd name="connsiteY16" fmla="*/ 6555005 h 6638799"/>
              <a:gd name="connsiteX0" fmla="*/ 1335614 w 7763908"/>
              <a:gd name="connsiteY0" fmla="*/ 6555005 h 6808896"/>
              <a:gd name="connsiteX1" fmla="*/ 4531741 w 7763908"/>
              <a:gd name="connsiteY1" fmla="*/ 6495184 h 6808896"/>
              <a:gd name="connsiteX2" fmla="*/ 7415662 w 7763908"/>
              <a:gd name="connsiteY2" fmla="*/ 6698869 h 6808896"/>
              <a:gd name="connsiteX3" fmla="*/ 7733358 w 7763908"/>
              <a:gd name="connsiteY3" fmla="*/ 4526805 h 6808896"/>
              <a:gd name="connsiteX4" fmla="*/ 7602637 w 7763908"/>
              <a:gd name="connsiteY4" fmla="*/ 2357585 h 6808896"/>
              <a:gd name="connsiteX5" fmla="*/ 6244940 w 7763908"/>
              <a:gd name="connsiteY5" fmla="*/ 2112600 h 6808896"/>
              <a:gd name="connsiteX6" fmla="*/ 6131410 w 7763908"/>
              <a:gd name="connsiteY6" fmla="*/ 2726536 h 6808896"/>
              <a:gd name="connsiteX7" fmla="*/ 5251710 w 7763908"/>
              <a:gd name="connsiteY7" fmla="*/ 2763573 h 6808896"/>
              <a:gd name="connsiteX8" fmla="*/ 4752794 w 7763908"/>
              <a:gd name="connsiteY8" fmla="*/ 2703660 h 6808896"/>
              <a:gd name="connsiteX9" fmla="*/ 4728697 w 7763908"/>
              <a:gd name="connsiteY9" fmla="*/ 128120 h 6808896"/>
              <a:gd name="connsiteX10" fmla="*/ 3434205 w 7763908"/>
              <a:gd name="connsiteY10" fmla="*/ 21535 h 6808896"/>
              <a:gd name="connsiteX11" fmla="*/ 3075428 w 7763908"/>
              <a:gd name="connsiteY11" fmla="*/ 2086640 h 6808896"/>
              <a:gd name="connsiteX12" fmla="*/ 1823759 w 7763908"/>
              <a:gd name="connsiteY12" fmla="*/ 2051284 h 6808896"/>
              <a:gd name="connsiteX13" fmla="*/ 1628396 w 7763908"/>
              <a:gd name="connsiteY13" fmla="*/ 2776348 h 6808896"/>
              <a:gd name="connsiteX14" fmla="*/ 95022 w 7763908"/>
              <a:gd name="connsiteY14" fmla="*/ 3108209 h 6808896"/>
              <a:gd name="connsiteX15" fmla="*/ 139202 w 7763908"/>
              <a:gd name="connsiteY15" fmla="*/ 5828612 h 6808896"/>
              <a:gd name="connsiteX16" fmla="*/ 1335614 w 7763908"/>
              <a:gd name="connsiteY16" fmla="*/ 6555005 h 6808896"/>
              <a:gd name="connsiteX0" fmla="*/ 1335614 w 7768103"/>
              <a:gd name="connsiteY0" fmla="*/ 6555005 h 6822038"/>
              <a:gd name="connsiteX1" fmla="*/ 4531741 w 7768103"/>
              <a:gd name="connsiteY1" fmla="*/ 6495184 h 6822038"/>
              <a:gd name="connsiteX2" fmla="*/ 7415662 w 7768103"/>
              <a:gd name="connsiteY2" fmla="*/ 6698869 h 6822038"/>
              <a:gd name="connsiteX3" fmla="*/ 7733358 w 7768103"/>
              <a:gd name="connsiteY3" fmla="*/ 4526805 h 6822038"/>
              <a:gd name="connsiteX4" fmla="*/ 7602637 w 7768103"/>
              <a:gd name="connsiteY4" fmla="*/ 2357585 h 6822038"/>
              <a:gd name="connsiteX5" fmla="*/ 6244940 w 7768103"/>
              <a:gd name="connsiteY5" fmla="*/ 2112600 h 6822038"/>
              <a:gd name="connsiteX6" fmla="*/ 6131410 w 7768103"/>
              <a:gd name="connsiteY6" fmla="*/ 2726536 h 6822038"/>
              <a:gd name="connsiteX7" fmla="*/ 5251710 w 7768103"/>
              <a:gd name="connsiteY7" fmla="*/ 2763573 h 6822038"/>
              <a:gd name="connsiteX8" fmla="*/ 4752794 w 7768103"/>
              <a:gd name="connsiteY8" fmla="*/ 2703660 h 6822038"/>
              <a:gd name="connsiteX9" fmla="*/ 4728697 w 7768103"/>
              <a:gd name="connsiteY9" fmla="*/ 128120 h 6822038"/>
              <a:gd name="connsiteX10" fmla="*/ 3434205 w 7768103"/>
              <a:gd name="connsiteY10" fmla="*/ 21535 h 6822038"/>
              <a:gd name="connsiteX11" fmla="*/ 3075428 w 7768103"/>
              <a:gd name="connsiteY11" fmla="*/ 2086640 h 6822038"/>
              <a:gd name="connsiteX12" fmla="*/ 1823759 w 7768103"/>
              <a:gd name="connsiteY12" fmla="*/ 2051284 h 6822038"/>
              <a:gd name="connsiteX13" fmla="*/ 1628396 w 7768103"/>
              <a:gd name="connsiteY13" fmla="*/ 2776348 h 6822038"/>
              <a:gd name="connsiteX14" fmla="*/ 95022 w 7768103"/>
              <a:gd name="connsiteY14" fmla="*/ 3108209 h 6822038"/>
              <a:gd name="connsiteX15" fmla="*/ 139202 w 7768103"/>
              <a:gd name="connsiteY15" fmla="*/ 5828612 h 6822038"/>
              <a:gd name="connsiteX16" fmla="*/ 1335614 w 7768103"/>
              <a:gd name="connsiteY16" fmla="*/ 6555005 h 6822038"/>
              <a:gd name="connsiteX0" fmla="*/ 1335614 w 7863627"/>
              <a:gd name="connsiteY0" fmla="*/ 6555005 h 6652723"/>
              <a:gd name="connsiteX1" fmla="*/ 4531741 w 7863627"/>
              <a:gd name="connsiteY1" fmla="*/ 6495184 h 6652723"/>
              <a:gd name="connsiteX2" fmla="*/ 7572542 w 7863627"/>
              <a:gd name="connsiteY2" fmla="*/ 6495183 h 6652723"/>
              <a:gd name="connsiteX3" fmla="*/ 7733358 w 7863627"/>
              <a:gd name="connsiteY3" fmla="*/ 4526805 h 6652723"/>
              <a:gd name="connsiteX4" fmla="*/ 7602637 w 7863627"/>
              <a:gd name="connsiteY4" fmla="*/ 2357585 h 6652723"/>
              <a:gd name="connsiteX5" fmla="*/ 6244940 w 7863627"/>
              <a:gd name="connsiteY5" fmla="*/ 2112600 h 6652723"/>
              <a:gd name="connsiteX6" fmla="*/ 6131410 w 7863627"/>
              <a:gd name="connsiteY6" fmla="*/ 2726536 h 6652723"/>
              <a:gd name="connsiteX7" fmla="*/ 5251710 w 7863627"/>
              <a:gd name="connsiteY7" fmla="*/ 2763573 h 6652723"/>
              <a:gd name="connsiteX8" fmla="*/ 4752794 w 7863627"/>
              <a:gd name="connsiteY8" fmla="*/ 2703660 h 6652723"/>
              <a:gd name="connsiteX9" fmla="*/ 4728697 w 7863627"/>
              <a:gd name="connsiteY9" fmla="*/ 128120 h 6652723"/>
              <a:gd name="connsiteX10" fmla="*/ 3434205 w 7863627"/>
              <a:gd name="connsiteY10" fmla="*/ 21535 h 6652723"/>
              <a:gd name="connsiteX11" fmla="*/ 3075428 w 7863627"/>
              <a:gd name="connsiteY11" fmla="*/ 2086640 h 6652723"/>
              <a:gd name="connsiteX12" fmla="*/ 1823759 w 7863627"/>
              <a:gd name="connsiteY12" fmla="*/ 2051284 h 6652723"/>
              <a:gd name="connsiteX13" fmla="*/ 1628396 w 7863627"/>
              <a:gd name="connsiteY13" fmla="*/ 2776348 h 6652723"/>
              <a:gd name="connsiteX14" fmla="*/ 95022 w 7863627"/>
              <a:gd name="connsiteY14" fmla="*/ 3108209 h 6652723"/>
              <a:gd name="connsiteX15" fmla="*/ 139202 w 7863627"/>
              <a:gd name="connsiteY15" fmla="*/ 5828612 h 6652723"/>
              <a:gd name="connsiteX16" fmla="*/ 1335614 w 7863627"/>
              <a:gd name="connsiteY16" fmla="*/ 6555005 h 6652723"/>
              <a:gd name="connsiteX0" fmla="*/ 1335614 w 7738338"/>
              <a:gd name="connsiteY0" fmla="*/ 6555005 h 6722352"/>
              <a:gd name="connsiteX1" fmla="*/ 4531741 w 7738338"/>
              <a:gd name="connsiteY1" fmla="*/ 6495184 h 6722352"/>
              <a:gd name="connsiteX2" fmla="*/ 7572542 w 7738338"/>
              <a:gd name="connsiteY2" fmla="*/ 6495183 h 6722352"/>
              <a:gd name="connsiteX3" fmla="*/ 7733358 w 7738338"/>
              <a:gd name="connsiteY3" fmla="*/ 4526805 h 6722352"/>
              <a:gd name="connsiteX4" fmla="*/ 7602637 w 7738338"/>
              <a:gd name="connsiteY4" fmla="*/ 2357585 h 6722352"/>
              <a:gd name="connsiteX5" fmla="*/ 6244940 w 7738338"/>
              <a:gd name="connsiteY5" fmla="*/ 2112600 h 6722352"/>
              <a:gd name="connsiteX6" fmla="*/ 6131410 w 7738338"/>
              <a:gd name="connsiteY6" fmla="*/ 2726536 h 6722352"/>
              <a:gd name="connsiteX7" fmla="*/ 5251710 w 7738338"/>
              <a:gd name="connsiteY7" fmla="*/ 2763573 h 6722352"/>
              <a:gd name="connsiteX8" fmla="*/ 4752794 w 7738338"/>
              <a:gd name="connsiteY8" fmla="*/ 2703660 h 6722352"/>
              <a:gd name="connsiteX9" fmla="*/ 4728697 w 7738338"/>
              <a:gd name="connsiteY9" fmla="*/ 128120 h 6722352"/>
              <a:gd name="connsiteX10" fmla="*/ 3434205 w 7738338"/>
              <a:gd name="connsiteY10" fmla="*/ 21535 h 6722352"/>
              <a:gd name="connsiteX11" fmla="*/ 3075428 w 7738338"/>
              <a:gd name="connsiteY11" fmla="*/ 2086640 h 6722352"/>
              <a:gd name="connsiteX12" fmla="*/ 1823759 w 7738338"/>
              <a:gd name="connsiteY12" fmla="*/ 2051284 h 6722352"/>
              <a:gd name="connsiteX13" fmla="*/ 1628396 w 7738338"/>
              <a:gd name="connsiteY13" fmla="*/ 2776348 h 6722352"/>
              <a:gd name="connsiteX14" fmla="*/ 95022 w 7738338"/>
              <a:gd name="connsiteY14" fmla="*/ 3108209 h 6722352"/>
              <a:gd name="connsiteX15" fmla="*/ 139202 w 7738338"/>
              <a:gd name="connsiteY15" fmla="*/ 5828612 h 6722352"/>
              <a:gd name="connsiteX16" fmla="*/ 1335614 w 7738338"/>
              <a:gd name="connsiteY16" fmla="*/ 6555005 h 6722352"/>
              <a:gd name="connsiteX0" fmla="*/ 1335614 w 7774279"/>
              <a:gd name="connsiteY0" fmla="*/ 6555005 h 6593938"/>
              <a:gd name="connsiteX1" fmla="*/ 4531741 w 7774279"/>
              <a:gd name="connsiteY1" fmla="*/ 6495184 h 6593938"/>
              <a:gd name="connsiteX2" fmla="*/ 7572542 w 7774279"/>
              <a:gd name="connsiteY2" fmla="*/ 6495183 h 6593938"/>
              <a:gd name="connsiteX3" fmla="*/ 7733358 w 7774279"/>
              <a:gd name="connsiteY3" fmla="*/ 4526805 h 6593938"/>
              <a:gd name="connsiteX4" fmla="*/ 7602637 w 7774279"/>
              <a:gd name="connsiteY4" fmla="*/ 2357585 h 6593938"/>
              <a:gd name="connsiteX5" fmla="*/ 6244940 w 7774279"/>
              <a:gd name="connsiteY5" fmla="*/ 2112600 h 6593938"/>
              <a:gd name="connsiteX6" fmla="*/ 6131410 w 7774279"/>
              <a:gd name="connsiteY6" fmla="*/ 2726536 h 6593938"/>
              <a:gd name="connsiteX7" fmla="*/ 5251710 w 7774279"/>
              <a:gd name="connsiteY7" fmla="*/ 2763573 h 6593938"/>
              <a:gd name="connsiteX8" fmla="*/ 4752794 w 7774279"/>
              <a:gd name="connsiteY8" fmla="*/ 2703660 h 6593938"/>
              <a:gd name="connsiteX9" fmla="*/ 4728697 w 7774279"/>
              <a:gd name="connsiteY9" fmla="*/ 128120 h 6593938"/>
              <a:gd name="connsiteX10" fmla="*/ 3434205 w 7774279"/>
              <a:gd name="connsiteY10" fmla="*/ 21535 h 6593938"/>
              <a:gd name="connsiteX11" fmla="*/ 3075428 w 7774279"/>
              <a:gd name="connsiteY11" fmla="*/ 2086640 h 6593938"/>
              <a:gd name="connsiteX12" fmla="*/ 1823759 w 7774279"/>
              <a:gd name="connsiteY12" fmla="*/ 2051284 h 6593938"/>
              <a:gd name="connsiteX13" fmla="*/ 1628396 w 7774279"/>
              <a:gd name="connsiteY13" fmla="*/ 2776348 h 6593938"/>
              <a:gd name="connsiteX14" fmla="*/ 95022 w 7774279"/>
              <a:gd name="connsiteY14" fmla="*/ 3108209 h 6593938"/>
              <a:gd name="connsiteX15" fmla="*/ 139202 w 7774279"/>
              <a:gd name="connsiteY15" fmla="*/ 5828612 h 6593938"/>
              <a:gd name="connsiteX16" fmla="*/ 1335614 w 7774279"/>
              <a:gd name="connsiteY16" fmla="*/ 6555005 h 6593938"/>
              <a:gd name="connsiteX0" fmla="*/ 1335614 w 7774279"/>
              <a:gd name="connsiteY0" fmla="*/ 6555005 h 6574097"/>
              <a:gd name="connsiteX1" fmla="*/ 4531741 w 7774279"/>
              <a:gd name="connsiteY1" fmla="*/ 6495184 h 6574097"/>
              <a:gd name="connsiteX2" fmla="*/ 7572542 w 7774279"/>
              <a:gd name="connsiteY2" fmla="*/ 6495183 h 6574097"/>
              <a:gd name="connsiteX3" fmla="*/ 7733358 w 7774279"/>
              <a:gd name="connsiteY3" fmla="*/ 4526805 h 6574097"/>
              <a:gd name="connsiteX4" fmla="*/ 7602637 w 7774279"/>
              <a:gd name="connsiteY4" fmla="*/ 2357585 h 6574097"/>
              <a:gd name="connsiteX5" fmla="*/ 6244940 w 7774279"/>
              <a:gd name="connsiteY5" fmla="*/ 2112600 h 6574097"/>
              <a:gd name="connsiteX6" fmla="*/ 6131410 w 7774279"/>
              <a:gd name="connsiteY6" fmla="*/ 2726536 h 6574097"/>
              <a:gd name="connsiteX7" fmla="*/ 5251710 w 7774279"/>
              <a:gd name="connsiteY7" fmla="*/ 2763573 h 6574097"/>
              <a:gd name="connsiteX8" fmla="*/ 4752794 w 7774279"/>
              <a:gd name="connsiteY8" fmla="*/ 2703660 h 6574097"/>
              <a:gd name="connsiteX9" fmla="*/ 4728697 w 7774279"/>
              <a:gd name="connsiteY9" fmla="*/ 128120 h 6574097"/>
              <a:gd name="connsiteX10" fmla="*/ 3434205 w 7774279"/>
              <a:gd name="connsiteY10" fmla="*/ 21535 h 6574097"/>
              <a:gd name="connsiteX11" fmla="*/ 3075428 w 7774279"/>
              <a:gd name="connsiteY11" fmla="*/ 2086640 h 6574097"/>
              <a:gd name="connsiteX12" fmla="*/ 1823759 w 7774279"/>
              <a:gd name="connsiteY12" fmla="*/ 2051284 h 6574097"/>
              <a:gd name="connsiteX13" fmla="*/ 1628396 w 7774279"/>
              <a:gd name="connsiteY13" fmla="*/ 2776348 h 6574097"/>
              <a:gd name="connsiteX14" fmla="*/ 95022 w 7774279"/>
              <a:gd name="connsiteY14" fmla="*/ 3108209 h 6574097"/>
              <a:gd name="connsiteX15" fmla="*/ 139202 w 7774279"/>
              <a:gd name="connsiteY15" fmla="*/ 5828612 h 6574097"/>
              <a:gd name="connsiteX16" fmla="*/ 1335614 w 7774279"/>
              <a:gd name="connsiteY16" fmla="*/ 6555005 h 6574097"/>
              <a:gd name="connsiteX0" fmla="*/ 1348728 w 7787393"/>
              <a:gd name="connsiteY0" fmla="*/ 6555005 h 6682340"/>
              <a:gd name="connsiteX1" fmla="*/ 4544855 w 7787393"/>
              <a:gd name="connsiteY1" fmla="*/ 6495184 h 6682340"/>
              <a:gd name="connsiteX2" fmla="*/ 7585656 w 7787393"/>
              <a:gd name="connsiteY2" fmla="*/ 6495183 h 6682340"/>
              <a:gd name="connsiteX3" fmla="*/ 7746472 w 7787393"/>
              <a:gd name="connsiteY3" fmla="*/ 4526805 h 6682340"/>
              <a:gd name="connsiteX4" fmla="*/ 7615751 w 7787393"/>
              <a:gd name="connsiteY4" fmla="*/ 2357585 h 6682340"/>
              <a:gd name="connsiteX5" fmla="*/ 6258054 w 7787393"/>
              <a:gd name="connsiteY5" fmla="*/ 2112600 h 6682340"/>
              <a:gd name="connsiteX6" fmla="*/ 6144524 w 7787393"/>
              <a:gd name="connsiteY6" fmla="*/ 2726536 h 6682340"/>
              <a:gd name="connsiteX7" fmla="*/ 5264824 w 7787393"/>
              <a:gd name="connsiteY7" fmla="*/ 2763573 h 6682340"/>
              <a:gd name="connsiteX8" fmla="*/ 4765908 w 7787393"/>
              <a:gd name="connsiteY8" fmla="*/ 2703660 h 6682340"/>
              <a:gd name="connsiteX9" fmla="*/ 4741811 w 7787393"/>
              <a:gd name="connsiteY9" fmla="*/ 128120 h 6682340"/>
              <a:gd name="connsiteX10" fmla="*/ 3447319 w 7787393"/>
              <a:gd name="connsiteY10" fmla="*/ 21535 h 6682340"/>
              <a:gd name="connsiteX11" fmla="*/ 3088542 w 7787393"/>
              <a:gd name="connsiteY11" fmla="*/ 2086640 h 6682340"/>
              <a:gd name="connsiteX12" fmla="*/ 1836873 w 7787393"/>
              <a:gd name="connsiteY12" fmla="*/ 2051284 h 6682340"/>
              <a:gd name="connsiteX13" fmla="*/ 1641510 w 7787393"/>
              <a:gd name="connsiteY13" fmla="*/ 2776348 h 6682340"/>
              <a:gd name="connsiteX14" fmla="*/ 108136 w 7787393"/>
              <a:gd name="connsiteY14" fmla="*/ 3108209 h 6682340"/>
              <a:gd name="connsiteX15" fmla="*/ 128181 w 7787393"/>
              <a:gd name="connsiteY15" fmla="*/ 6376998 h 6682340"/>
              <a:gd name="connsiteX16" fmla="*/ 1348728 w 7787393"/>
              <a:gd name="connsiteY16" fmla="*/ 6555005 h 6682340"/>
              <a:gd name="connsiteX0" fmla="*/ 1467582 w 7906247"/>
              <a:gd name="connsiteY0" fmla="*/ 6555005 h 6562227"/>
              <a:gd name="connsiteX1" fmla="*/ 4663709 w 7906247"/>
              <a:gd name="connsiteY1" fmla="*/ 6495184 h 6562227"/>
              <a:gd name="connsiteX2" fmla="*/ 7704510 w 7906247"/>
              <a:gd name="connsiteY2" fmla="*/ 6495183 h 6562227"/>
              <a:gd name="connsiteX3" fmla="*/ 7865326 w 7906247"/>
              <a:gd name="connsiteY3" fmla="*/ 4526805 h 6562227"/>
              <a:gd name="connsiteX4" fmla="*/ 7734605 w 7906247"/>
              <a:gd name="connsiteY4" fmla="*/ 2357585 h 6562227"/>
              <a:gd name="connsiteX5" fmla="*/ 6376908 w 7906247"/>
              <a:gd name="connsiteY5" fmla="*/ 2112600 h 6562227"/>
              <a:gd name="connsiteX6" fmla="*/ 6263378 w 7906247"/>
              <a:gd name="connsiteY6" fmla="*/ 2726536 h 6562227"/>
              <a:gd name="connsiteX7" fmla="*/ 5383678 w 7906247"/>
              <a:gd name="connsiteY7" fmla="*/ 2763573 h 6562227"/>
              <a:gd name="connsiteX8" fmla="*/ 4884762 w 7906247"/>
              <a:gd name="connsiteY8" fmla="*/ 2703660 h 6562227"/>
              <a:gd name="connsiteX9" fmla="*/ 4860665 w 7906247"/>
              <a:gd name="connsiteY9" fmla="*/ 128120 h 6562227"/>
              <a:gd name="connsiteX10" fmla="*/ 3566173 w 7906247"/>
              <a:gd name="connsiteY10" fmla="*/ 21535 h 6562227"/>
              <a:gd name="connsiteX11" fmla="*/ 3207396 w 7906247"/>
              <a:gd name="connsiteY11" fmla="*/ 2086640 h 6562227"/>
              <a:gd name="connsiteX12" fmla="*/ 1955727 w 7906247"/>
              <a:gd name="connsiteY12" fmla="*/ 2051284 h 6562227"/>
              <a:gd name="connsiteX13" fmla="*/ 1760364 w 7906247"/>
              <a:gd name="connsiteY13" fmla="*/ 2776348 h 6562227"/>
              <a:gd name="connsiteX14" fmla="*/ 226990 w 7906247"/>
              <a:gd name="connsiteY14" fmla="*/ 3108209 h 6562227"/>
              <a:gd name="connsiteX15" fmla="*/ 247035 w 7906247"/>
              <a:gd name="connsiteY15" fmla="*/ 6376998 h 6562227"/>
              <a:gd name="connsiteX16" fmla="*/ 1467582 w 7906247"/>
              <a:gd name="connsiteY16" fmla="*/ 6555005 h 6562227"/>
              <a:gd name="connsiteX0" fmla="*/ 1311967 w 7750632"/>
              <a:gd name="connsiteY0" fmla="*/ 6555005 h 6649142"/>
              <a:gd name="connsiteX1" fmla="*/ 4508094 w 7750632"/>
              <a:gd name="connsiteY1" fmla="*/ 6495184 h 6649142"/>
              <a:gd name="connsiteX2" fmla="*/ 7548895 w 7750632"/>
              <a:gd name="connsiteY2" fmla="*/ 6495183 h 6649142"/>
              <a:gd name="connsiteX3" fmla="*/ 7709711 w 7750632"/>
              <a:gd name="connsiteY3" fmla="*/ 4526805 h 6649142"/>
              <a:gd name="connsiteX4" fmla="*/ 7578990 w 7750632"/>
              <a:gd name="connsiteY4" fmla="*/ 2357585 h 6649142"/>
              <a:gd name="connsiteX5" fmla="*/ 6221293 w 7750632"/>
              <a:gd name="connsiteY5" fmla="*/ 2112600 h 6649142"/>
              <a:gd name="connsiteX6" fmla="*/ 6107763 w 7750632"/>
              <a:gd name="connsiteY6" fmla="*/ 2726536 h 6649142"/>
              <a:gd name="connsiteX7" fmla="*/ 5228063 w 7750632"/>
              <a:gd name="connsiteY7" fmla="*/ 2763573 h 6649142"/>
              <a:gd name="connsiteX8" fmla="*/ 4729147 w 7750632"/>
              <a:gd name="connsiteY8" fmla="*/ 2703660 h 6649142"/>
              <a:gd name="connsiteX9" fmla="*/ 4705050 w 7750632"/>
              <a:gd name="connsiteY9" fmla="*/ 128120 h 6649142"/>
              <a:gd name="connsiteX10" fmla="*/ 3410558 w 7750632"/>
              <a:gd name="connsiteY10" fmla="*/ 21535 h 6649142"/>
              <a:gd name="connsiteX11" fmla="*/ 3051781 w 7750632"/>
              <a:gd name="connsiteY11" fmla="*/ 2086640 h 6649142"/>
              <a:gd name="connsiteX12" fmla="*/ 1800112 w 7750632"/>
              <a:gd name="connsiteY12" fmla="*/ 2051284 h 6649142"/>
              <a:gd name="connsiteX13" fmla="*/ 1604749 w 7750632"/>
              <a:gd name="connsiteY13" fmla="*/ 2776348 h 6649142"/>
              <a:gd name="connsiteX14" fmla="*/ 71375 w 7750632"/>
              <a:gd name="connsiteY14" fmla="*/ 3108209 h 6649142"/>
              <a:gd name="connsiteX15" fmla="*/ 91420 w 7750632"/>
              <a:gd name="connsiteY15" fmla="*/ 6376998 h 6649142"/>
              <a:gd name="connsiteX16" fmla="*/ 1311967 w 7750632"/>
              <a:gd name="connsiteY16" fmla="*/ 6555005 h 6649142"/>
              <a:gd name="connsiteX0" fmla="*/ 1368694 w 7807359"/>
              <a:gd name="connsiteY0" fmla="*/ 6555005 h 6597962"/>
              <a:gd name="connsiteX1" fmla="*/ 4564821 w 7807359"/>
              <a:gd name="connsiteY1" fmla="*/ 6495184 h 6597962"/>
              <a:gd name="connsiteX2" fmla="*/ 7605622 w 7807359"/>
              <a:gd name="connsiteY2" fmla="*/ 6495183 h 6597962"/>
              <a:gd name="connsiteX3" fmla="*/ 7766438 w 7807359"/>
              <a:gd name="connsiteY3" fmla="*/ 4526805 h 6597962"/>
              <a:gd name="connsiteX4" fmla="*/ 7635717 w 7807359"/>
              <a:gd name="connsiteY4" fmla="*/ 2357585 h 6597962"/>
              <a:gd name="connsiteX5" fmla="*/ 6278020 w 7807359"/>
              <a:gd name="connsiteY5" fmla="*/ 2112600 h 6597962"/>
              <a:gd name="connsiteX6" fmla="*/ 6164490 w 7807359"/>
              <a:gd name="connsiteY6" fmla="*/ 2726536 h 6597962"/>
              <a:gd name="connsiteX7" fmla="*/ 5284790 w 7807359"/>
              <a:gd name="connsiteY7" fmla="*/ 2763573 h 6597962"/>
              <a:gd name="connsiteX8" fmla="*/ 4785874 w 7807359"/>
              <a:gd name="connsiteY8" fmla="*/ 2703660 h 6597962"/>
              <a:gd name="connsiteX9" fmla="*/ 4761777 w 7807359"/>
              <a:gd name="connsiteY9" fmla="*/ 128120 h 6597962"/>
              <a:gd name="connsiteX10" fmla="*/ 3467285 w 7807359"/>
              <a:gd name="connsiteY10" fmla="*/ 21535 h 6597962"/>
              <a:gd name="connsiteX11" fmla="*/ 3108508 w 7807359"/>
              <a:gd name="connsiteY11" fmla="*/ 2086640 h 6597962"/>
              <a:gd name="connsiteX12" fmla="*/ 1856839 w 7807359"/>
              <a:gd name="connsiteY12" fmla="*/ 2051284 h 6597962"/>
              <a:gd name="connsiteX13" fmla="*/ 1661476 w 7807359"/>
              <a:gd name="connsiteY13" fmla="*/ 2776348 h 6597962"/>
              <a:gd name="connsiteX14" fmla="*/ 128102 w 7807359"/>
              <a:gd name="connsiteY14" fmla="*/ 3108209 h 6597962"/>
              <a:gd name="connsiteX15" fmla="*/ 148147 w 7807359"/>
              <a:gd name="connsiteY15" fmla="*/ 6376998 h 6597962"/>
              <a:gd name="connsiteX16" fmla="*/ 1368694 w 7807359"/>
              <a:gd name="connsiteY16" fmla="*/ 6555005 h 6597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07359" h="6597962">
                <a:moveTo>
                  <a:pt x="1368694" y="6555005"/>
                </a:moveTo>
                <a:lnTo>
                  <a:pt x="4564821" y="6495184"/>
                </a:lnTo>
                <a:cubicBezTo>
                  <a:pt x="5604309" y="6485214"/>
                  <a:pt x="7277168" y="6650896"/>
                  <a:pt x="7605622" y="6495183"/>
                </a:cubicBezTo>
                <a:cubicBezTo>
                  <a:pt x="7934076" y="6339470"/>
                  <a:pt x="7761422" y="5216405"/>
                  <a:pt x="7766438" y="4526805"/>
                </a:cubicBezTo>
                <a:cubicBezTo>
                  <a:pt x="7771454" y="3837205"/>
                  <a:pt x="7594163" y="2806955"/>
                  <a:pt x="7635717" y="2357585"/>
                </a:cubicBezTo>
                <a:cubicBezTo>
                  <a:pt x="7677271" y="1908215"/>
                  <a:pt x="6523225" y="2051108"/>
                  <a:pt x="6278020" y="2112600"/>
                </a:cubicBezTo>
                <a:cubicBezTo>
                  <a:pt x="6032816" y="2174092"/>
                  <a:pt x="6330028" y="2618041"/>
                  <a:pt x="6164490" y="2726536"/>
                </a:cubicBezTo>
                <a:cubicBezTo>
                  <a:pt x="5998952" y="2835031"/>
                  <a:pt x="5514559" y="2767386"/>
                  <a:pt x="5284790" y="2763573"/>
                </a:cubicBezTo>
                <a:cubicBezTo>
                  <a:pt x="5055021" y="2759760"/>
                  <a:pt x="4860976" y="2782534"/>
                  <a:pt x="4785874" y="2703660"/>
                </a:cubicBezTo>
                <a:cubicBezTo>
                  <a:pt x="4710772" y="2624786"/>
                  <a:pt x="4842764" y="674373"/>
                  <a:pt x="4761777" y="128120"/>
                </a:cubicBezTo>
                <a:cubicBezTo>
                  <a:pt x="4463573" y="-89101"/>
                  <a:pt x="3911778" y="39814"/>
                  <a:pt x="3467285" y="21535"/>
                </a:cubicBezTo>
                <a:cubicBezTo>
                  <a:pt x="3022792" y="3256"/>
                  <a:pt x="3230093" y="1612557"/>
                  <a:pt x="3108508" y="2086640"/>
                </a:cubicBezTo>
                <a:cubicBezTo>
                  <a:pt x="2830043" y="2075010"/>
                  <a:pt x="2098011" y="1936333"/>
                  <a:pt x="1856839" y="2051284"/>
                </a:cubicBezTo>
                <a:cubicBezTo>
                  <a:pt x="1615667" y="2166235"/>
                  <a:pt x="1949599" y="2600194"/>
                  <a:pt x="1661476" y="2776348"/>
                </a:cubicBezTo>
                <a:cubicBezTo>
                  <a:pt x="1373353" y="2952502"/>
                  <a:pt x="233500" y="2581219"/>
                  <a:pt x="128102" y="3108209"/>
                </a:cubicBezTo>
                <a:cubicBezTo>
                  <a:pt x="22704" y="3635199"/>
                  <a:pt x="-106889" y="6006220"/>
                  <a:pt x="148147" y="6376998"/>
                </a:cubicBezTo>
                <a:cubicBezTo>
                  <a:pt x="403183" y="6747776"/>
                  <a:pt x="632582" y="6535307"/>
                  <a:pt x="1368694" y="6555005"/>
                </a:cubicBezTo>
                <a:close/>
              </a:path>
            </a:pathLst>
          </a:cu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ICP Backbone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3" name="Freeform 92"/>
          <p:cNvSpPr/>
          <p:nvPr/>
        </p:nvSpPr>
        <p:spPr>
          <a:xfrm>
            <a:off x="1077521" y="21010"/>
            <a:ext cx="7759900" cy="3792500"/>
          </a:xfrm>
          <a:custGeom>
            <a:avLst/>
            <a:gdLst>
              <a:gd name="connsiteX0" fmla="*/ 3125254 w 5905848"/>
              <a:gd name="connsiteY0" fmla="*/ 190288 h 3345455"/>
              <a:gd name="connsiteX1" fmla="*/ 5714630 w 5905848"/>
              <a:gd name="connsiteY1" fmla="*/ 139013 h 3345455"/>
              <a:gd name="connsiteX2" fmla="*/ 5603534 w 5905848"/>
              <a:gd name="connsiteY2" fmla="*/ 1993450 h 3345455"/>
              <a:gd name="connsiteX3" fmla="*/ 4731863 w 5905848"/>
              <a:gd name="connsiteY3" fmla="*/ 1309787 h 3345455"/>
              <a:gd name="connsiteX4" fmla="*/ 3757643 w 5905848"/>
              <a:gd name="connsiteY4" fmla="*/ 1326878 h 3345455"/>
              <a:gd name="connsiteX5" fmla="*/ 3877284 w 5905848"/>
              <a:gd name="connsiteY5" fmla="*/ 2155820 h 3345455"/>
              <a:gd name="connsiteX6" fmla="*/ 4159295 w 5905848"/>
              <a:gd name="connsiteY6" fmla="*/ 3018946 h 3345455"/>
              <a:gd name="connsiteX7" fmla="*/ 3407265 w 5905848"/>
              <a:gd name="connsiteY7" fmla="*/ 3283865 h 3345455"/>
              <a:gd name="connsiteX8" fmla="*/ 903347 w 5905848"/>
              <a:gd name="connsiteY8" fmla="*/ 3258228 h 3345455"/>
              <a:gd name="connsiteX9" fmla="*/ 65860 w 5905848"/>
              <a:gd name="connsiteY9" fmla="*/ 2360920 h 3345455"/>
              <a:gd name="connsiteX10" fmla="*/ 2441590 w 5905848"/>
              <a:gd name="connsiteY10" fmla="*/ 2113092 h 3345455"/>
              <a:gd name="connsiteX11" fmla="*/ 2791968 w 5905848"/>
              <a:gd name="connsiteY11" fmla="*/ 643215 h 3345455"/>
              <a:gd name="connsiteX12" fmla="*/ 3125254 w 5905848"/>
              <a:gd name="connsiteY12" fmla="*/ 190288 h 3345455"/>
              <a:gd name="connsiteX0" fmla="*/ 3190554 w 5971148"/>
              <a:gd name="connsiteY0" fmla="*/ 482749 h 3637916"/>
              <a:gd name="connsiteX1" fmla="*/ 5779930 w 5971148"/>
              <a:gd name="connsiteY1" fmla="*/ 431474 h 3637916"/>
              <a:gd name="connsiteX2" fmla="*/ 5668834 w 5971148"/>
              <a:gd name="connsiteY2" fmla="*/ 2285911 h 3637916"/>
              <a:gd name="connsiteX3" fmla="*/ 4797163 w 5971148"/>
              <a:gd name="connsiteY3" fmla="*/ 1602248 h 3637916"/>
              <a:gd name="connsiteX4" fmla="*/ 3822943 w 5971148"/>
              <a:gd name="connsiteY4" fmla="*/ 1619339 h 3637916"/>
              <a:gd name="connsiteX5" fmla="*/ 3942584 w 5971148"/>
              <a:gd name="connsiteY5" fmla="*/ 2448281 h 3637916"/>
              <a:gd name="connsiteX6" fmla="*/ 4224595 w 5971148"/>
              <a:gd name="connsiteY6" fmla="*/ 3311407 h 3637916"/>
              <a:gd name="connsiteX7" fmla="*/ 3472565 w 5971148"/>
              <a:gd name="connsiteY7" fmla="*/ 3576326 h 3637916"/>
              <a:gd name="connsiteX8" fmla="*/ 968647 w 5971148"/>
              <a:gd name="connsiteY8" fmla="*/ 3550689 h 3637916"/>
              <a:gd name="connsiteX9" fmla="*/ 131160 w 5971148"/>
              <a:gd name="connsiteY9" fmla="*/ 2653381 h 3637916"/>
              <a:gd name="connsiteX10" fmla="*/ 294018 w 5971148"/>
              <a:gd name="connsiteY10" fmla="*/ 47364 h 3637916"/>
              <a:gd name="connsiteX11" fmla="*/ 2857268 w 5971148"/>
              <a:gd name="connsiteY11" fmla="*/ 935676 h 3637916"/>
              <a:gd name="connsiteX12" fmla="*/ 3190554 w 5971148"/>
              <a:gd name="connsiteY12" fmla="*/ 482749 h 3637916"/>
              <a:gd name="connsiteX0" fmla="*/ 3160472 w 5941066"/>
              <a:gd name="connsiteY0" fmla="*/ 482749 h 3803208"/>
              <a:gd name="connsiteX1" fmla="*/ 5749848 w 5941066"/>
              <a:gd name="connsiteY1" fmla="*/ 431474 h 3803208"/>
              <a:gd name="connsiteX2" fmla="*/ 5638752 w 5941066"/>
              <a:gd name="connsiteY2" fmla="*/ 2285911 h 3803208"/>
              <a:gd name="connsiteX3" fmla="*/ 4767081 w 5941066"/>
              <a:gd name="connsiteY3" fmla="*/ 1602248 h 3803208"/>
              <a:gd name="connsiteX4" fmla="*/ 3792861 w 5941066"/>
              <a:gd name="connsiteY4" fmla="*/ 1619339 h 3803208"/>
              <a:gd name="connsiteX5" fmla="*/ 3912502 w 5941066"/>
              <a:gd name="connsiteY5" fmla="*/ 2448281 h 3803208"/>
              <a:gd name="connsiteX6" fmla="*/ 4194513 w 5941066"/>
              <a:gd name="connsiteY6" fmla="*/ 3311407 h 3803208"/>
              <a:gd name="connsiteX7" fmla="*/ 3442483 w 5941066"/>
              <a:gd name="connsiteY7" fmla="*/ 3576326 h 3803208"/>
              <a:gd name="connsiteX8" fmla="*/ 427903 w 5941066"/>
              <a:gd name="connsiteY8" fmla="*/ 3755226 h 3803208"/>
              <a:gd name="connsiteX9" fmla="*/ 101078 w 5941066"/>
              <a:gd name="connsiteY9" fmla="*/ 2653381 h 3803208"/>
              <a:gd name="connsiteX10" fmla="*/ 263936 w 5941066"/>
              <a:gd name="connsiteY10" fmla="*/ 47364 h 3803208"/>
              <a:gd name="connsiteX11" fmla="*/ 2827186 w 5941066"/>
              <a:gd name="connsiteY11" fmla="*/ 935676 h 3803208"/>
              <a:gd name="connsiteX12" fmla="*/ 3160472 w 5941066"/>
              <a:gd name="connsiteY12" fmla="*/ 482749 h 3803208"/>
              <a:gd name="connsiteX0" fmla="*/ 3160472 w 5941066"/>
              <a:gd name="connsiteY0" fmla="*/ 482749 h 3838101"/>
              <a:gd name="connsiteX1" fmla="*/ 5749848 w 5941066"/>
              <a:gd name="connsiteY1" fmla="*/ 431474 h 3838101"/>
              <a:gd name="connsiteX2" fmla="*/ 5638752 w 5941066"/>
              <a:gd name="connsiteY2" fmla="*/ 2285911 h 3838101"/>
              <a:gd name="connsiteX3" fmla="*/ 4767081 w 5941066"/>
              <a:gd name="connsiteY3" fmla="*/ 1602248 h 3838101"/>
              <a:gd name="connsiteX4" fmla="*/ 3792861 w 5941066"/>
              <a:gd name="connsiteY4" fmla="*/ 1619339 h 3838101"/>
              <a:gd name="connsiteX5" fmla="*/ 3912502 w 5941066"/>
              <a:gd name="connsiteY5" fmla="*/ 2448281 h 3838101"/>
              <a:gd name="connsiteX6" fmla="*/ 4194513 w 5941066"/>
              <a:gd name="connsiteY6" fmla="*/ 3311407 h 3838101"/>
              <a:gd name="connsiteX7" fmla="*/ 3442483 w 5941066"/>
              <a:gd name="connsiteY7" fmla="*/ 3576326 h 3838101"/>
              <a:gd name="connsiteX8" fmla="*/ 427903 w 5941066"/>
              <a:gd name="connsiteY8" fmla="*/ 3755226 h 3838101"/>
              <a:gd name="connsiteX9" fmla="*/ 101078 w 5941066"/>
              <a:gd name="connsiteY9" fmla="*/ 2653381 h 3838101"/>
              <a:gd name="connsiteX10" fmla="*/ 263936 w 5941066"/>
              <a:gd name="connsiteY10" fmla="*/ 47364 h 3838101"/>
              <a:gd name="connsiteX11" fmla="*/ 2827186 w 5941066"/>
              <a:gd name="connsiteY11" fmla="*/ 935676 h 3838101"/>
              <a:gd name="connsiteX12" fmla="*/ 3160472 w 5941066"/>
              <a:gd name="connsiteY12" fmla="*/ 482749 h 3838101"/>
              <a:gd name="connsiteX0" fmla="*/ 3126514 w 5907108"/>
              <a:gd name="connsiteY0" fmla="*/ 482749 h 3838101"/>
              <a:gd name="connsiteX1" fmla="*/ 5715890 w 5907108"/>
              <a:gd name="connsiteY1" fmla="*/ 431474 h 3838101"/>
              <a:gd name="connsiteX2" fmla="*/ 5604794 w 5907108"/>
              <a:gd name="connsiteY2" fmla="*/ 2285911 h 3838101"/>
              <a:gd name="connsiteX3" fmla="*/ 4733123 w 5907108"/>
              <a:gd name="connsiteY3" fmla="*/ 1602248 h 3838101"/>
              <a:gd name="connsiteX4" fmla="*/ 3758903 w 5907108"/>
              <a:gd name="connsiteY4" fmla="*/ 1619339 h 3838101"/>
              <a:gd name="connsiteX5" fmla="*/ 3878544 w 5907108"/>
              <a:gd name="connsiteY5" fmla="*/ 2448281 h 3838101"/>
              <a:gd name="connsiteX6" fmla="*/ 4160555 w 5907108"/>
              <a:gd name="connsiteY6" fmla="*/ 3311407 h 3838101"/>
              <a:gd name="connsiteX7" fmla="*/ 3408525 w 5907108"/>
              <a:gd name="connsiteY7" fmla="*/ 3576326 h 3838101"/>
              <a:gd name="connsiteX8" fmla="*/ 393945 w 5907108"/>
              <a:gd name="connsiteY8" fmla="*/ 3755226 h 3838101"/>
              <a:gd name="connsiteX9" fmla="*/ 67120 w 5907108"/>
              <a:gd name="connsiteY9" fmla="*/ 2653381 h 3838101"/>
              <a:gd name="connsiteX10" fmla="*/ 229978 w 5907108"/>
              <a:gd name="connsiteY10" fmla="*/ 47364 h 3838101"/>
              <a:gd name="connsiteX11" fmla="*/ 2793228 w 5907108"/>
              <a:gd name="connsiteY11" fmla="*/ 935676 h 3838101"/>
              <a:gd name="connsiteX12" fmla="*/ 3126514 w 5907108"/>
              <a:gd name="connsiteY12" fmla="*/ 482749 h 3838101"/>
              <a:gd name="connsiteX0" fmla="*/ 3100387 w 5880981"/>
              <a:gd name="connsiteY0" fmla="*/ 482749 h 3838101"/>
              <a:gd name="connsiteX1" fmla="*/ 5689763 w 5880981"/>
              <a:gd name="connsiteY1" fmla="*/ 431474 h 3838101"/>
              <a:gd name="connsiteX2" fmla="*/ 5578667 w 5880981"/>
              <a:gd name="connsiteY2" fmla="*/ 2285911 h 3838101"/>
              <a:gd name="connsiteX3" fmla="*/ 4706996 w 5880981"/>
              <a:gd name="connsiteY3" fmla="*/ 1602248 h 3838101"/>
              <a:gd name="connsiteX4" fmla="*/ 3732776 w 5880981"/>
              <a:gd name="connsiteY4" fmla="*/ 1619339 h 3838101"/>
              <a:gd name="connsiteX5" fmla="*/ 3852417 w 5880981"/>
              <a:gd name="connsiteY5" fmla="*/ 2448281 h 3838101"/>
              <a:gd name="connsiteX6" fmla="*/ 4134428 w 5880981"/>
              <a:gd name="connsiteY6" fmla="*/ 3311407 h 3838101"/>
              <a:gd name="connsiteX7" fmla="*/ 3382398 w 5880981"/>
              <a:gd name="connsiteY7" fmla="*/ 3576326 h 3838101"/>
              <a:gd name="connsiteX8" fmla="*/ 367818 w 5880981"/>
              <a:gd name="connsiteY8" fmla="*/ 3755226 h 3838101"/>
              <a:gd name="connsiteX9" fmla="*/ 40993 w 5880981"/>
              <a:gd name="connsiteY9" fmla="*/ 2653381 h 3838101"/>
              <a:gd name="connsiteX10" fmla="*/ 203851 w 5880981"/>
              <a:gd name="connsiteY10" fmla="*/ 47364 h 3838101"/>
              <a:gd name="connsiteX11" fmla="*/ 2767101 w 5880981"/>
              <a:gd name="connsiteY11" fmla="*/ 935676 h 3838101"/>
              <a:gd name="connsiteX12" fmla="*/ 3100387 w 5880981"/>
              <a:gd name="connsiteY12" fmla="*/ 482749 h 3838101"/>
              <a:gd name="connsiteX0" fmla="*/ 3078743 w 5859337"/>
              <a:gd name="connsiteY0" fmla="*/ 482749 h 3848302"/>
              <a:gd name="connsiteX1" fmla="*/ 5668119 w 5859337"/>
              <a:gd name="connsiteY1" fmla="*/ 431474 h 3848302"/>
              <a:gd name="connsiteX2" fmla="*/ 5557023 w 5859337"/>
              <a:gd name="connsiteY2" fmla="*/ 2285911 h 3848302"/>
              <a:gd name="connsiteX3" fmla="*/ 4685352 w 5859337"/>
              <a:gd name="connsiteY3" fmla="*/ 1602248 h 3848302"/>
              <a:gd name="connsiteX4" fmla="*/ 3711132 w 5859337"/>
              <a:gd name="connsiteY4" fmla="*/ 1619339 h 3848302"/>
              <a:gd name="connsiteX5" fmla="*/ 3830773 w 5859337"/>
              <a:gd name="connsiteY5" fmla="*/ 2448281 h 3848302"/>
              <a:gd name="connsiteX6" fmla="*/ 4112784 w 5859337"/>
              <a:gd name="connsiteY6" fmla="*/ 3311407 h 3848302"/>
              <a:gd name="connsiteX7" fmla="*/ 3360754 w 5859337"/>
              <a:gd name="connsiteY7" fmla="*/ 3576326 h 3848302"/>
              <a:gd name="connsiteX8" fmla="*/ 346174 w 5859337"/>
              <a:gd name="connsiteY8" fmla="*/ 3755226 h 3848302"/>
              <a:gd name="connsiteX9" fmla="*/ 19349 w 5859337"/>
              <a:gd name="connsiteY9" fmla="*/ 2653381 h 3848302"/>
              <a:gd name="connsiteX10" fmla="*/ 182207 w 5859337"/>
              <a:gd name="connsiteY10" fmla="*/ 47364 h 3848302"/>
              <a:gd name="connsiteX11" fmla="*/ 2745457 w 5859337"/>
              <a:gd name="connsiteY11" fmla="*/ 935676 h 3848302"/>
              <a:gd name="connsiteX12" fmla="*/ 3078743 w 5859337"/>
              <a:gd name="connsiteY12" fmla="*/ 482749 h 3848302"/>
              <a:gd name="connsiteX0" fmla="*/ 3086982 w 5867576"/>
              <a:gd name="connsiteY0" fmla="*/ 482749 h 3767677"/>
              <a:gd name="connsiteX1" fmla="*/ 5676358 w 5867576"/>
              <a:gd name="connsiteY1" fmla="*/ 431474 h 3767677"/>
              <a:gd name="connsiteX2" fmla="*/ 5565262 w 5867576"/>
              <a:gd name="connsiteY2" fmla="*/ 2285911 h 3767677"/>
              <a:gd name="connsiteX3" fmla="*/ 4693591 w 5867576"/>
              <a:gd name="connsiteY3" fmla="*/ 1602248 h 3767677"/>
              <a:gd name="connsiteX4" fmla="*/ 3719371 w 5867576"/>
              <a:gd name="connsiteY4" fmla="*/ 1619339 h 3767677"/>
              <a:gd name="connsiteX5" fmla="*/ 3839012 w 5867576"/>
              <a:gd name="connsiteY5" fmla="*/ 2448281 h 3767677"/>
              <a:gd name="connsiteX6" fmla="*/ 4121023 w 5867576"/>
              <a:gd name="connsiteY6" fmla="*/ 3311407 h 3767677"/>
              <a:gd name="connsiteX7" fmla="*/ 3368993 w 5867576"/>
              <a:gd name="connsiteY7" fmla="*/ 3576326 h 3767677"/>
              <a:gd name="connsiteX8" fmla="*/ 330095 w 5867576"/>
              <a:gd name="connsiteY8" fmla="*/ 3658973 h 3767677"/>
              <a:gd name="connsiteX9" fmla="*/ 27588 w 5867576"/>
              <a:gd name="connsiteY9" fmla="*/ 2653381 h 3767677"/>
              <a:gd name="connsiteX10" fmla="*/ 190446 w 5867576"/>
              <a:gd name="connsiteY10" fmla="*/ 47364 h 3767677"/>
              <a:gd name="connsiteX11" fmla="*/ 2753696 w 5867576"/>
              <a:gd name="connsiteY11" fmla="*/ 935676 h 3767677"/>
              <a:gd name="connsiteX12" fmla="*/ 3086982 w 5867576"/>
              <a:gd name="connsiteY12" fmla="*/ 482749 h 3767677"/>
              <a:gd name="connsiteX0" fmla="*/ 3086982 w 5867576"/>
              <a:gd name="connsiteY0" fmla="*/ 482749 h 3753942"/>
              <a:gd name="connsiteX1" fmla="*/ 5676358 w 5867576"/>
              <a:gd name="connsiteY1" fmla="*/ 431474 h 3753942"/>
              <a:gd name="connsiteX2" fmla="*/ 5565262 w 5867576"/>
              <a:gd name="connsiteY2" fmla="*/ 2285911 h 3753942"/>
              <a:gd name="connsiteX3" fmla="*/ 4693591 w 5867576"/>
              <a:gd name="connsiteY3" fmla="*/ 1602248 h 3753942"/>
              <a:gd name="connsiteX4" fmla="*/ 3719371 w 5867576"/>
              <a:gd name="connsiteY4" fmla="*/ 1619339 h 3753942"/>
              <a:gd name="connsiteX5" fmla="*/ 3839012 w 5867576"/>
              <a:gd name="connsiteY5" fmla="*/ 2448281 h 3753942"/>
              <a:gd name="connsiteX6" fmla="*/ 4121023 w 5867576"/>
              <a:gd name="connsiteY6" fmla="*/ 3311407 h 3753942"/>
              <a:gd name="connsiteX7" fmla="*/ 1654625 w 5867576"/>
              <a:gd name="connsiteY7" fmla="*/ 3672578 h 3753942"/>
              <a:gd name="connsiteX8" fmla="*/ 330095 w 5867576"/>
              <a:gd name="connsiteY8" fmla="*/ 3658973 h 3753942"/>
              <a:gd name="connsiteX9" fmla="*/ 27588 w 5867576"/>
              <a:gd name="connsiteY9" fmla="*/ 2653381 h 3753942"/>
              <a:gd name="connsiteX10" fmla="*/ 190446 w 5867576"/>
              <a:gd name="connsiteY10" fmla="*/ 47364 h 3753942"/>
              <a:gd name="connsiteX11" fmla="*/ 2753696 w 5867576"/>
              <a:gd name="connsiteY11" fmla="*/ 935676 h 3753942"/>
              <a:gd name="connsiteX12" fmla="*/ 3086982 w 5867576"/>
              <a:gd name="connsiteY12" fmla="*/ 482749 h 3753942"/>
              <a:gd name="connsiteX0" fmla="*/ 3086982 w 5867576"/>
              <a:gd name="connsiteY0" fmla="*/ 482749 h 3764877"/>
              <a:gd name="connsiteX1" fmla="*/ 5676358 w 5867576"/>
              <a:gd name="connsiteY1" fmla="*/ 431474 h 3764877"/>
              <a:gd name="connsiteX2" fmla="*/ 5565262 w 5867576"/>
              <a:gd name="connsiteY2" fmla="*/ 2285911 h 3764877"/>
              <a:gd name="connsiteX3" fmla="*/ 4693591 w 5867576"/>
              <a:gd name="connsiteY3" fmla="*/ 1602248 h 3764877"/>
              <a:gd name="connsiteX4" fmla="*/ 3719371 w 5867576"/>
              <a:gd name="connsiteY4" fmla="*/ 1619339 h 3764877"/>
              <a:gd name="connsiteX5" fmla="*/ 3839012 w 5867576"/>
              <a:gd name="connsiteY5" fmla="*/ 2448281 h 3764877"/>
              <a:gd name="connsiteX6" fmla="*/ 1823041 w 5867576"/>
              <a:gd name="connsiteY6" fmla="*/ 3106870 h 3764877"/>
              <a:gd name="connsiteX7" fmla="*/ 1654625 w 5867576"/>
              <a:gd name="connsiteY7" fmla="*/ 3672578 h 3764877"/>
              <a:gd name="connsiteX8" fmla="*/ 330095 w 5867576"/>
              <a:gd name="connsiteY8" fmla="*/ 3658973 h 3764877"/>
              <a:gd name="connsiteX9" fmla="*/ 27588 w 5867576"/>
              <a:gd name="connsiteY9" fmla="*/ 2653381 h 3764877"/>
              <a:gd name="connsiteX10" fmla="*/ 190446 w 5867576"/>
              <a:gd name="connsiteY10" fmla="*/ 47364 h 3764877"/>
              <a:gd name="connsiteX11" fmla="*/ 2753696 w 5867576"/>
              <a:gd name="connsiteY11" fmla="*/ 935676 h 3764877"/>
              <a:gd name="connsiteX12" fmla="*/ 3086982 w 5867576"/>
              <a:gd name="connsiteY12" fmla="*/ 482749 h 3764877"/>
              <a:gd name="connsiteX0" fmla="*/ 3086982 w 5867576"/>
              <a:gd name="connsiteY0" fmla="*/ 482749 h 3764877"/>
              <a:gd name="connsiteX1" fmla="*/ 5676358 w 5867576"/>
              <a:gd name="connsiteY1" fmla="*/ 431474 h 3764877"/>
              <a:gd name="connsiteX2" fmla="*/ 5565262 w 5867576"/>
              <a:gd name="connsiteY2" fmla="*/ 2285911 h 3764877"/>
              <a:gd name="connsiteX3" fmla="*/ 4693591 w 5867576"/>
              <a:gd name="connsiteY3" fmla="*/ 1602248 h 3764877"/>
              <a:gd name="connsiteX4" fmla="*/ 3719371 w 5867576"/>
              <a:gd name="connsiteY4" fmla="*/ 1619339 h 3764877"/>
              <a:gd name="connsiteX5" fmla="*/ 3839012 w 5867576"/>
              <a:gd name="connsiteY5" fmla="*/ 2448281 h 3764877"/>
              <a:gd name="connsiteX6" fmla="*/ 1823041 w 5867576"/>
              <a:gd name="connsiteY6" fmla="*/ 3106870 h 3764877"/>
              <a:gd name="connsiteX7" fmla="*/ 1654625 w 5867576"/>
              <a:gd name="connsiteY7" fmla="*/ 3672578 h 3764877"/>
              <a:gd name="connsiteX8" fmla="*/ 330095 w 5867576"/>
              <a:gd name="connsiteY8" fmla="*/ 3658973 h 3764877"/>
              <a:gd name="connsiteX9" fmla="*/ 27588 w 5867576"/>
              <a:gd name="connsiteY9" fmla="*/ 2653381 h 3764877"/>
              <a:gd name="connsiteX10" fmla="*/ 190446 w 5867576"/>
              <a:gd name="connsiteY10" fmla="*/ 47364 h 3764877"/>
              <a:gd name="connsiteX11" fmla="*/ 2753696 w 5867576"/>
              <a:gd name="connsiteY11" fmla="*/ 935676 h 3764877"/>
              <a:gd name="connsiteX12" fmla="*/ 3086982 w 5867576"/>
              <a:gd name="connsiteY12" fmla="*/ 482749 h 3764877"/>
              <a:gd name="connsiteX0" fmla="*/ 3086982 w 5867576"/>
              <a:gd name="connsiteY0" fmla="*/ 482749 h 3764877"/>
              <a:gd name="connsiteX1" fmla="*/ 5676358 w 5867576"/>
              <a:gd name="connsiteY1" fmla="*/ 431474 h 3764877"/>
              <a:gd name="connsiteX2" fmla="*/ 5565262 w 5867576"/>
              <a:gd name="connsiteY2" fmla="*/ 2285911 h 3764877"/>
              <a:gd name="connsiteX3" fmla="*/ 4693591 w 5867576"/>
              <a:gd name="connsiteY3" fmla="*/ 1602248 h 3764877"/>
              <a:gd name="connsiteX4" fmla="*/ 3719371 w 5867576"/>
              <a:gd name="connsiteY4" fmla="*/ 1619339 h 3764877"/>
              <a:gd name="connsiteX5" fmla="*/ 3036543 w 5867576"/>
              <a:gd name="connsiteY5" fmla="*/ 3097986 h 3764877"/>
              <a:gd name="connsiteX6" fmla="*/ 1823041 w 5867576"/>
              <a:gd name="connsiteY6" fmla="*/ 3106870 h 3764877"/>
              <a:gd name="connsiteX7" fmla="*/ 1654625 w 5867576"/>
              <a:gd name="connsiteY7" fmla="*/ 3672578 h 3764877"/>
              <a:gd name="connsiteX8" fmla="*/ 330095 w 5867576"/>
              <a:gd name="connsiteY8" fmla="*/ 3658973 h 3764877"/>
              <a:gd name="connsiteX9" fmla="*/ 27588 w 5867576"/>
              <a:gd name="connsiteY9" fmla="*/ 2653381 h 3764877"/>
              <a:gd name="connsiteX10" fmla="*/ 190446 w 5867576"/>
              <a:gd name="connsiteY10" fmla="*/ 47364 h 3764877"/>
              <a:gd name="connsiteX11" fmla="*/ 2753696 w 5867576"/>
              <a:gd name="connsiteY11" fmla="*/ 935676 h 3764877"/>
              <a:gd name="connsiteX12" fmla="*/ 3086982 w 5867576"/>
              <a:gd name="connsiteY12" fmla="*/ 482749 h 3764877"/>
              <a:gd name="connsiteX0" fmla="*/ 3086982 w 5867576"/>
              <a:gd name="connsiteY0" fmla="*/ 482749 h 3764877"/>
              <a:gd name="connsiteX1" fmla="*/ 5676358 w 5867576"/>
              <a:gd name="connsiteY1" fmla="*/ 431474 h 3764877"/>
              <a:gd name="connsiteX2" fmla="*/ 5565262 w 5867576"/>
              <a:gd name="connsiteY2" fmla="*/ 2285911 h 3764877"/>
              <a:gd name="connsiteX3" fmla="*/ 4693591 w 5867576"/>
              <a:gd name="connsiteY3" fmla="*/ 1602248 h 3764877"/>
              <a:gd name="connsiteX4" fmla="*/ 3196550 w 5867576"/>
              <a:gd name="connsiteY4" fmla="*/ 1667465 h 3764877"/>
              <a:gd name="connsiteX5" fmla="*/ 3036543 w 5867576"/>
              <a:gd name="connsiteY5" fmla="*/ 3097986 h 3764877"/>
              <a:gd name="connsiteX6" fmla="*/ 1823041 w 5867576"/>
              <a:gd name="connsiteY6" fmla="*/ 3106870 h 3764877"/>
              <a:gd name="connsiteX7" fmla="*/ 1654625 w 5867576"/>
              <a:gd name="connsiteY7" fmla="*/ 3672578 h 3764877"/>
              <a:gd name="connsiteX8" fmla="*/ 330095 w 5867576"/>
              <a:gd name="connsiteY8" fmla="*/ 3658973 h 3764877"/>
              <a:gd name="connsiteX9" fmla="*/ 27588 w 5867576"/>
              <a:gd name="connsiteY9" fmla="*/ 2653381 h 3764877"/>
              <a:gd name="connsiteX10" fmla="*/ 190446 w 5867576"/>
              <a:gd name="connsiteY10" fmla="*/ 47364 h 3764877"/>
              <a:gd name="connsiteX11" fmla="*/ 2753696 w 5867576"/>
              <a:gd name="connsiteY11" fmla="*/ 935676 h 3764877"/>
              <a:gd name="connsiteX12" fmla="*/ 3086982 w 5867576"/>
              <a:gd name="connsiteY12" fmla="*/ 482749 h 3764877"/>
              <a:gd name="connsiteX0" fmla="*/ 3086982 w 5867576"/>
              <a:gd name="connsiteY0" fmla="*/ 482749 h 3764877"/>
              <a:gd name="connsiteX1" fmla="*/ 5676358 w 5867576"/>
              <a:gd name="connsiteY1" fmla="*/ 431474 h 3764877"/>
              <a:gd name="connsiteX2" fmla="*/ 5565262 w 5867576"/>
              <a:gd name="connsiteY2" fmla="*/ 2285911 h 3764877"/>
              <a:gd name="connsiteX3" fmla="*/ 4693591 w 5867576"/>
              <a:gd name="connsiteY3" fmla="*/ 1602248 h 3764877"/>
              <a:gd name="connsiteX4" fmla="*/ 3196550 w 5867576"/>
              <a:gd name="connsiteY4" fmla="*/ 1667465 h 3764877"/>
              <a:gd name="connsiteX5" fmla="*/ 3036543 w 5867576"/>
              <a:gd name="connsiteY5" fmla="*/ 3097986 h 3764877"/>
              <a:gd name="connsiteX6" fmla="*/ 1823041 w 5867576"/>
              <a:gd name="connsiteY6" fmla="*/ 3106870 h 3764877"/>
              <a:gd name="connsiteX7" fmla="*/ 1654625 w 5867576"/>
              <a:gd name="connsiteY7" fmla="*/ 3672578 h 3764877"/>
              <a:gd name="connsiteX8" fmla="*/ 330095 w 5867576"/>
              <a:gd name="connsiteY8" fmla="*/ 3658973 h 3764877"/>
              <a:gd name="connsiteX9" fmla="*/ 27588 w 5867576"/>
              <a:gd name="connsiteY9" fmla="*/ 2653381 h 3764877"/>
              <a:gd name="connsiteX10" fmla="*/ 190446 w 5867576"/>
              <a:gd name="connsiteY10" fmla="*/ 47364 h 3764877"/>
              <a:gd name="connsiteX11" fmla="*/ 2753696 w 5867576"/>
              <a:gd name="connsiteY11" fmla="*/ 935676 h 3764877"/>
              <a:gd name="connsiteX12" fmla="*/ 3086982 w 5867576"/>
              <a:gd name="connsiteY12" fmla="*/ 482749 h 3764877"/>
              <a:gd name="connsiteX0" fmla="*/ 3086982 w 5867576"/>
              <a:gd name="connsiteY0" fmla="*/ 482749 h 3764877"/>
              <a:gd name="connsiteX1" fmla="*/ 5676358 w 5867576"/>
              <a:gd name="connsiteY1" fmla="*/ 431474 h 3764877"/>
              <a:gd name="connsiteX2" fmla="*/ 5565262 w 5867576"/>
              <a:gd name="connsiteY2" fmla="*/ 2285911 h 3764877"/>
              <a:gd name="connsiteX3" fmla="*/ 4693591 w 5867576"/>
              <a:gd name="connsiteY3" fmla="*/ 1602248 h 3764877"/>
              <a:gd name="connsiteX4" fmla="*/ 3196550 w 5867576"/>
              <a:gd name="connsiteY4" fmla="*/ 1667465 h 3764877"/>
              <a:gd name="connsiteX5" fmla="*/ 3036543 w 5867576"/>
              <a:gd name="connsiteY5" fmla="*/ 3097986 h 3764877"/>
              <a:gd name="connsiteX6" fmla="*/ 1823041 w 5867576"/>
              <a:gd name="connsiteY6" fmla="*/ 3106870 h 3764877"/>
              <a:gd name="connsiteX7" fmla="*/ 1654625 w 5867576"/>
              <a:gd name="connsiteY7" fmla="*/ 3672578 h 3764877"/>
              <a:gd name="connsiteX8" fmla="*/ 330095 w 5867576"/>
              <a:gd name="connsiteY8" fmla="*/ 3658973 h 3764877"/>
              <a:gd name="connsiteX9" fmla="*/ 27588 w 5867576"/>
              <a:gd name="connsiteY9" fmla="*/ 2653381 h 3764877"/>
              <a:gd name="connsiteX10" fmla="*/ 190446 w 5867576"/>
              <a:gd name="connsiteY10" fmla="*/ 47364 h 3764877"/>
              <a:gd name="connsiteX11" fmla="*/ 2753696 w 5867576"/>
              <a:gd name="connsiteY11" fmla="*/ 935676 h 3764877"/>
              <a:gd name="connsiteX12" fmla="*/ 3086982 w 5867576"/>
              <a:gd name="connsiteY12" fmla="*/ 482749 h 3764877"/>
              <a:gd name="connsiteX0" fmla="*/ 3086982 w 5800456"/>
              <a:gd name="connsiteY0" fmla="*/ 482749 h 3764877"/>
              <a:gd name="connsiteX1" fmla="*/ 3993410 w 5800456"/>
              <a:gd name="connsiteY1" fmla="*/ 38065 h 3764877"/>
              <a:gd name="connsiteX2" fmla="*/ 5676358 w 5800456"/>
              <a:gd name="connsiteY2" fmla="*/ 431474 h 3764877"/>
              <a:gd name="connsiteX3" fmla="*/ 5565262 w 5800456"/>
              <a:gd name="connsiteY3" fmla="*/ 2285911 h 3764877"/>
              <a:gd name="connsiteX4" fmla="*/ 4693591 w 5800456"/>
              <a:gd name="connsiteY4" fmla="*/ 1602248 h 3764877"/>
              <a:gd name="connsiteX5" fmla="*/ 3196550 w 5800456"/>
              <a:gd name="connsiteY5" fmla="*/ 1667465 h 3764877"/>
              <a:gd name="connsiteX6" fmla="*/ 3036543 w 5800456"/>
              <a:gd name="connsiteY6" fmla="*/ 3097986 h 3764877"/>
              <a:gd name="connsiteX7" fmla="*/ 1823041 w 5800456"/>
              <a:gd name="connsiteY7" fmla="*/ 3106870 h 3764877"/>
              <a:gd name="connsiteX8" fmla="*/ 1654625 w 5800456"/>
              <a:gd name="connsiteY8" fmla="*/ 3672578 h 3764877"/>
              <a:gd name="connsiteX9" fmla="*/ 330095 w 5800456"/>
              <a:gd name="connsiteY9" fmla="*/ 3658973 h 3764877"/>
              <a:gd name="connsiteX10" fmla="*/ 27588 w 5800456"/>
              <a:gd name="connsiteY10" fmla="*/ 2653381 h 3764877"/>
              <a:gd name="connsiteX11" fmla="*/ 190446 w 5800456"/>
              <a:gd name="connsiteY11" fmla="*/ 47364 h 3764877"/>
              <a:gd name="connsiteX12" fmla="*/ 2753696 w 5800456"/>
              <a:gd name="connsiteY12" fmla="*/ 935676 h 3764877"/>
              <a:gd name="connsiteX13" fmla="*/ 3086982 w 5800456"/>
              <a:gd name="connsiteY13" fmla="*/ 482749 h 3764877"/>
              <a:gd name="connsiteX0" fmla="*/ 3549010 w 5800456"/>
              <a:gd name="connsiteY0" fmla="*/ 95600 h 3762738"/>
              <a:gd name="connsiteX1" fmla="*/ 3993410 w 5800456"/>
              <a:gd name="connsiteY1" fmla="*/ 35926 h 3762738"/>
              <a:gd name="connsiteX2" fmla="*/ 5676358 w 5800456"/>
              <a:gd name="connsiteY2" fmla="*/ 429335 h 3762738"/>
              <a:gd name="connsiteX3" fmla="*/ 5565262 w 5800456"/>
              <a:gd name="connsiteY3" fmla="*/ 2283772 h 3762738"/>
              <a:gd name="connsiteX4" fmla="*/ 4693591 w 5800456"/>
              <a:gd name="connsiteY4" fmla="*/ 1600109 h 3762738"/>
              <a:gd name="connsiteX5" fmla="*/ 3196550 w 5800456"/>
              <a:gd name="connsiteY5" fmla="*/ 1665326 h 3762738"/>
              <a:gd name="connsiteX6" fmla="*/ 3036543 w 5800456"/>
              <a:gd name="connsiteY6" fmla="*/ 3095847 h 3762738"/>
              <a:gd name="connsiteX7" fmla="*/ 1823041 w 5800456"/>
              <a:gd name="connsiteY7" fmla="*/ 3104731 h 3762738"/>
              <a:gd name="connsiteX8" fmla="*/ 1654625 w 5800456"/>
              <a:gd name="connsiteY8" fmla="*/ 3670439 h 3762738"/>
              <a:gd name="connsiteX9" fmla="*/ 330095 w 5800456"/>
              <a:gd name="connsiteY9" fmla="*/ 3656834 h 3762738"/>
              <a:gd name="connsiteX10" fmla="*/ 27588 w 5800456"/>
              <a:gd name="connsiteY10" fmla="*/ 2651242 h 3762738"/>
              <a:gd name="connsiteX11" fmla="*/ 190446 w 5800456"/>
              <a:gd name="connsiteY11" fmla="*/ 45225 h 3762738"/>
              <a:gd name="connsiteX12" fmla="*/ 2753696 w 5800456"/>
              <a:gd name="connsiteY12" fmla="*/ 933537 h 3762738"/>
              <a:gd name="connsiteX13" fmla="*/ 3549010 w 5800456"/>
              <a:gd name="connsiteY13" fmla="*/ 95600 h 3762738"/>
              <a:gd name="connsiteX0" fmla="*/ 3549010 w 5755459"/>
              <a:gd name="connsiteY0" fmla="*/ 95600 h 3762738"/>
              <a:gd name="connsiteX1" fmla="*/ 4601342 w 5755459"/>
              <a:gd name="connsiteY1" fmla="*/ 721726 h 3762738"/>
              <a:gd name="connsiteX2" fmla="*/ 5676358 w 5755459"/>
              <a:gd name="connsiteY2" fmla="*/ 429335 h 3762738"/>
              <a:gd name="connsiteX3" fmla="*/ 5565262 w 5755459"/>
              <a:gd name="connsiteY3" fmla="*/ 2283772 h 3762738"/>
              <a:gd name="connsiteX4" fmla="*/ 4693591 w 5755459"/>
              <a:gd name="connsiteY4" fmla="*/ 1600109 h 3762738"/>
              <a:gd name="connsiteX5" fmla="*/ 3196550 w 5755459"/>
              <a:gd name="connsiteY5" fmla="*/ 1665326 h 3762738"/>
              <a:gd name="connsiteX6" fmla="*/ 3036543 w 5755459"/>
              <a:gd name="connsiteY6" fmla="*/ 3095847 h 3762738"/>
              <a:gd name="connsiteX7" fmla="*/ 1823041 w 5755459"/>
              <a:gd name="connsiteY7" fmla="*/ 3104731 h 3762738"/>
              <a:gd name="connsiteX8" fmla="*/ 1654625 w 5755459"/>
              <a:gd name="connsiteY8" fmla="*/ 3670439 h 3762738"/>
              <a:gd name="connsiteX9" fmla="*/ 330095 w 5755459"/>
              <a:gd name="connsiteY9" fmla="*/ 3656834 h 3762738"/>
              <a:gd name="connsiteX10" fmla="*/ 27588 w 5755459"/>
              <a:gd name="connsiteY10" fmla="*/ 2651242 h 3762738"/>
              <a:gd name="connsiteX11" fmla="*/ 190446 w 5755459"/>
              <a:gd name="connsiteY11" fmla="*/ 45225 h 3762738"/>
              <a:gd name="connsiteX12" fmla="*/ 2753696 w 5755459"/>
              <a:gd name="connsiteY12" fmla="*/ 933537 h 3762738"/>
              <a:gd name="connsiteX13" fmla="*/ 3549010 w 5755459"/>
              <a:gd name="connsiteY13" fmla="*/ 95600 h 3762738"/>
              <a:gd name="connsiteX0" fmla="*/ 3549010 w 5755459"/>
              <a:gd name="connsiteY0" fmla="*/ 176890 h 3844028"/>
              <a:gd name="connsiteX1" fmla="*/ 4601342 w 5755459"/>
              <a:gd name="connsiteY1" fmla="*/ 803016 h 3844028"/>
              <a:gd name="connsiteX2" fmla="*/ 5676358 w 5755459"/>
              <a:gd name="connsiteY2" fmla="*/ 510625 h 3844028"/>
              <a:gd name="connsiteX3" fmla="*/ 5565262 w 5755459"/>
              <a:gd name="connsiteY3" fmla="*/ 2365062 h 3844028"/>
              <a:gd name="connsiteX4" fmla="*/ 4693591 w 5755459"/>
              <a:gd name="connsiteY4" fmla="*/ 1681399 h 3844028"/>
              <a:gd name="connsiteX5" fmla="*/ 3196550 w 5755459"/>
              <a:gd name="connsiteY5" fmla="*/ 1746616 h 3844028"/>
              <a:gd name="connsiteX6" fmla="*/ 3036543 w 5755459"/>
              <a:gd name="connsiteY6" fmla="*/ 3177137 h 3844028"/>
              <a:gd name="connsiteX7" fmla="*/ 1823041 w 5755459"/>
              <a:gd name="connsiteY7" fmla="*/ 3186021 h 3844028"/>
              <a:gd name="connsiteX8" fmla="*/ 1654625 w 5755459"/>
              <a:gd name="connsiteY8" fmla="*/ 3751729 h 3844028"/>
              <a:gd name="connsiteX9" fmla="*/ 330095 w 5755459"/>
              <a:gd name="connsiteY9" fmla="*/ 3738124 h 3844028"/>
              <a:gd name="connsiteX10" fmla="*/ 27588 w 5755459"/>
              <a:gd name="connsiteY10" fmla="*/ 2732532 h 3844028"/>
              <a:gd name="connsiteX11" fmla="*/ 190446 w 5755459"/>
              <a:gd name="connsiteY11" fmla="*/ 126515 h 3844028"/>
              <a:gd name="connsiteX12" fmla="*/ 2060654 w 5755459"/>
              <a:gd name="connsiteY12" fmla="*/ 136522 h 3844028"/>
              <a:gd name="connsiteX13" fmla="*/ 3549010 w 5755459"/>
              <a:gd name="connsiteY13" fmla="*/ 176890 h 3844028"/>
              <a:gd name="connsiteX0" fmla="*/ 3549010 w 5755459"/>
              <a:gd name="connsiteY0" fmla="*/ 107384 h 3774522"/>
              <a:gd name="connsiteX1" fmla="*/ 4601342 w 5755459"/>
              <a:gd name="connsiteY1" fmla="*/ 733510 h 3774522"/>
              <a:gd name="connsiteX2" fmla="*/ 5676358 w 5755459"/>
              <a:gd name="connsiteY2" fmla="*/ 441119 h 3774522"/>
              <a:gd name="connsiteX3" fmla="*/ 5565262 w 5755459"/>
              <a:gd name="connsiteY3" fmla="*/ 2295556 h 3774522"/>
              <a:gd name="connsiteX4" fmla="*/ 4693591 w 5755459"/>
              <a:gd name="connsiteY4" fmla="*/ 1611893 h 3774522"/>
              <a:gd name="connsiteX5" fmla="*/ 3196550 w 5755459"/>
              <a:gd name="connsiteY5" fmla="*/ 1677110 h 3774522"/>
              <a:gd name="connsiteX6" fmla="*/ 3036543 w 5755459"/>
              <a:gd name="connsiteY6" fmla="*/ 3107631 h 3774522"/>
              <a:gd name="connsiteX7" fmla="*/ 1823041 w 5755459"/>
              <a:gd name="connsiteY7" fmla="*/ 3116515 h 3774522"/>
              <a:gd name="connsiteX8" fmla="*/ 1654625 w 5755459"/>
              <a:gd name="connsiteY8" fmla="*/ 3682223 h 3774522"/>
              <a:gd name="connsiteX9" fmla="*/ 330095 w 5755459"/>
              <a:gd name="connsiteY9" fmla="*/ 3668618 h 3774522"/>
              <a:gd name="connsiteX10" fmla="*/ 27588 w 5755459"/>
              <a:gd name="connsiteY10" fmla="*/ 2663026 h 3774522"/>
              <a:gd name="connsiteX11" fmla="*/ 190446 w 5755459"/>
              <a:gd name="connsiteY11" fmla="*/ 57009 h 3774522"/>
              <a:gd name="connsiteX12" fmla="*/ 2060654 w 5755459"/>
              <a:gd name="connsiteY12" fmla="*/ 67016 h 3774522"/>
              <a:gd name="connsiteX13" fmla="*/ 3549010 w 5755459"/>
              <a:gd name="connsiteY13" fmla="*/ 107384 h 3774522"/>
              <a:gd name="connsiteX0" fmla="*/ 3549010 w 5755459"/>
              <a:gd name="connsiteY0" fmla="*/ 127592 h 3794730"/>
              <a:gd name="connsiteX1" fmla="*/ 4601342 w 5755459"/>
              <a:gd name="connsiteY1" fmla="*/ 753718 h 3794730"/>
              <a:gd name="connsiteX2" fmla="*/ 5676358 w 5755459"/>
              <a:gd name="connsiteY2" fmla="*/ 461327 h 3794730"/>
              <a:gd name="connsiteX3" fmla="*/ 5565262 w 5755459"/>
              <a:gd name="connsiteY3" fmla="*/ 2315764 h 3794730"/>
              <a:gd name="connsiteX4" fmla="*/ 4693591 w 5755459"/>
              <a:gd name="connsiteY4" fmla="*/ 1632101 h 3794730"/>
              <a:gd name="connsiteX5" fmla="*/ 3196550 w 5755459"/>
              <a:gd name="connsiteY5" fmla="*/ 1697318 h 3794730"/>
              <a:gd name="connsiteX6" fmla="*/ 3036543 w 5755459"/>
              <a:gd name="connsiteY6" fmla="*/ 3127839 h 3794730"/>
              <a:gd name="connsiteX7" fmla="*/ 1823041 w 5755459"/>
              <a:gd name="connsiteY7" fmla="*/ 3136723 h 3794730"/>
              <a:gd name="connsiteX8" fmla="*/ 1654625 w 5755459"/>
              <a:gd name="connsiteY8" fmla="*/ 3702431 h 3794730"/>
              <a:gd name="connsiteX9" fmla="*/ 330095 w 5755459"/>
              <a:gd name="connsiteY9" fmla="*/ 3688826 h 3794730"/>
              <a:gd name="connsiteX10" fmla="*/ 27588 w 5755459"/>
              <a:gd name="connsiteY10" fmla="*/ 2683234 h 3794730"/>
              <a:gd name="connsiteX11" fmla="*/ 190446 w 5755459"/>
              <a:gd name="connsiteY11" fmla="*/ 77217 h 3794730"/>
              <a:gd name="connsiteX12" fmla="*/ 2060654 w 5755459"/>
              <a:gd name="connsiteY12" fmla="*/ 27066 h 3794730"/>
              <a:gd name="connsiteX13" fmla="*/ 3549010 w 5755459"/>
              <a:gd name="connsiteY13" fmla="*/ 127592 h 3794730"/>
              <a:gd name="connsiteX0" fmla="*/ 3974562 w 5755459"/>
              <a:gd name="connsiteY0" fmla="*/ 67249 h 3794545"/>
              <a:gd name="connsiteX1" fmla="*/ 4601342 w 5755459"/>
              <a:gd name="connsiteY1" fmla="*/ 753533 h 3794545"/>
              <a:gd name="connsiteX2" fmla="*/ 5676358 w 5755459"/>
              <a:gd name="connsiteY2" fmla="*/ 461142 h 3794545"/>
              <a:gd name="connsiteX3" fmla="*/ 5565262 w 5755459"/>
              <a:gd name="connsiteY3" fmla="*/ 2315579 h 3794545"/>
              <a:gd name="connsiteX4" fmla="*/ 4693591 w 5755459"/>
              <a:gd name="connsiteY4" fmla="*/ 1631916 h 3794545"/>
              <a:gd name="connsiteX5" fmla="*/ 3196550 w 5755459"/>
              <a:gd name="connsiteY5" fmla="*/ 1697133 h 3794545"/>
              <a:gd name="connsiteX6" fmla="*/ 3036543 w 5755459"/>
              <a:gd name="connsiteY6" fmla="*/ 3127654 h 3794545"/>
              <a:gd name="connsiteX7" fmla="*/ 1823041 w 5755459"/>
              <a:gd name="connsiteY7" fmla="*/ 3136538 h 3794545"/>
              <a:gd name="connsiteX8" fmla="*/ 1654625 w 5755459"/>
              <a:gd name="connsiteY8" fmla="*/ 3702246 h 3794545"/>
              <a:gd name="connsiteX9" fmla="*/ 330095 w 5755459"/>
              <a:gd name="connsiteY9" fmla="*/ 3688641 h 3794545"/>
              <a:gd name="connsiteX10" fmla="*/ 27588 w 5755459"/>
              <a:gd name="connsiteY10" fmla="*/ 2683049 h 3794545"/>
              <a:gd name="connsiteX11" fmla="*/ 190446 w 5755459"/>
              <a:gd name="connsiteY11" fmla="*/ 77032 h 3794545"/>
              <a:gd name="connsiteX12" fmla="*/ 2060654 w 5755459"/>
              <a:gd name="connsiteY12" fmla="*/ 26881 h 3794545"/>
              <a:gd name="connsiteX13" fmla="*/ 3974562 w 5755459"/>
              <a:gd name="connsiteY13" fmla="*/ 67249 h 3794545"/>
              <a:gd name="connsiteX0" fmla="*/ 3974562 w 5789654"/>
              <a:gd name="connsiteY0" fmla="*/ 74869 h 3802165"/>
              <a:gd name="connsiteX1" fmla="*/ 4139314 w 5789654"/>
              <a:gd name="connsiteY1" fmla="*/ 869437 h 3802165"/>
              <a:gd name="connsiteX2" fmla="*/ 5676358 w 5789654"/>
              <a:gd name="connsiteY2" fmla="*/ 468762 h 3802165"/>
              <a:gd name="connsiteX3" fmla="*/ 5565262 w 5789654"/>
              <a:gd name="connsiteY3" fmla="*/ 2323199 h 3802165"/>
              <a:gd name="connsiteX4" fmla="*/ 4693591 w 5789654"/>
              <a:gd name="connsiteY4" fmla="*/ 1639536 h 3802165"/>
              <a:gd name="connsiteX5" fmla="*/ 3196550 w 5789654"/>
              <a:gd name="connsiteY5" fmla="*/ 1704753 h 3802165"/>
              <a:gd name="connsiteX6" fmla="*/ 3036543 w 5789654"/>
              <a:gd name="connsiteY6" fmla="*/ 3135274 h 3802165"/>
              <a:gd name="connsiteX7" fmla="*/ 1823041 w 5789654"/>
              <a:gd name="connsiteY7" fmla="*/ 3144158 h 3802165"/>
              <a:gd name="connsiteX8" fmla="*/ 1654625 w 5789654"/>
              <a:gd name="connsiteY8" fmla="*/ 3709866 h 3802165"/>
              <a:gd name="connsiteX9" fmla="*/ 330095 w 5789654"/>
              <a:gd name="connsiteY9" fmla="*/ 3696261 h 3802165"/>
              <a:gd name="connsiteX10" fmla="*/ 27588 w 5789654"/>
              <a:gd name="connsiteY10" fmla="*/ 2690669 h 3802165"/>
              <a:gd name="connsiteX11" fmla="*/ 190446 w 5789654"/>
              <a:gd name="connsiteY11" fmla="*/ 84652 h 3802165"/>
              <a:gd name="connsiteX12" fmla="*/ 2060654 w 5789654"/>
              <a:gd name="connsiteY12" fmla="*/ 34501 h 3802165"/>
              <a:gd name="connsiteX13" fmla="*/ 3974562 w 5789654"/>
              <a:gd name="connsiteY13" fmla="*/ 74869 h 3802165"/>
              <a:gd name="connsiteX0" fmla="*/ 3901611 w 5789654"/>
              <a:gd name="connsiteY0" fmla="*/ 67810 h 3819169"/>
              <a:gd name="connsiteX1" fmla="*/ 4139314 w 5789654"/>
              <a:gd name="connsiteY1" fmla="*/ 886441 h 3819169"/>
              <a:gd name="connsiteX2" fmla="*/ 5676358 w 5789654"/>
              <a:gd name="connsiteY2" fmla="*/ 485766 h 3819169"/>
              <a:gd name="connsiteX3" fmla="*/ 5565262 w 5789654"/>
              <a:gd name="connsiteY3" fmla="*/ 2340203 h 3819169"/>
              <a:gd name="connsiteX4" fmla="*/ 4693591 w 5789654"/>
              <a:gd name="connsiteY4" fmla="*/ 1656540 h 3819169"/>
              <a:gd name="connsiteX5" fmla="*/ 3196550 w 5789654"/>
              <a:gd name="connsiteY5" fmla="*/ 1721757 h 3819169"/>
              <a:gd name="connsiteX6" fmla="*/ 3036543 w 5789654"/>
              <a:gd name="connsiteY6" fmla="*/ 3152278 h 3819169"/>
              <a:gd name="connsiteX7" fmla="*/ 1823041 w 5789654"/>
              <a:gd name="connsiteY7" fmla="*/ 3161162 h 3819169"/>
              <a:gd name="connsiteX8" fmla="*/ 1654625 w 5789654"/>
              <a:gd name="connsiteY8" fmla="*/ 3726870 h 3819169"/>
              <a:gd name="connsiteX9" fmla="*/ 330095 w 5789654"/>
              <a:gd name="connsiteY9" fmla="*/ 3713265 h 3819169"/>
              <a:gd name="connsiteX10" fmla="*/ 27588 w 5789654"/>
              <a:gd name="connsiteY10" fmla="*/ 2707673 h 3819169"/>
              <a:gd name="connsiteX11" fmla="*/ 190446 w 5789654"/>
              <a:gd name="connsiteY11" fmla="*/ 101656 h 3819169"/>
              <a:gd name="connsiteX12" fmla="*/ 2060654 w 5789654"/>
              <a:gd name="connsiteY12" fmla="*/ 51505 h 3819169"/>
              <a:gd name="connsiteX13" fmla="*/ 3901611 w 5789654"/>
              <a:gd name="connsiteY13" fmla="*/ 67810 h 3819169"/>
              <a:gd name="connsiteX0" fmla="*/ 3901611 w 5789654"/>
              <a:gd name="connsiteY0" fmla="*/ 38666 h 3790025"/>
              <a:gd name="connsiteX1" fmla="*/ 4139314 w 5789654"/>
              <a:gd name="connsiteY1" fmla="*/ 857297 h 3790025"/>
              <a:gd name="connsiteX2" fmla="*/ 5676358 w 5789654"/>
              <a:gd name="connsiteY2" fmla="*/ 456622 h 3790025"/>
              <a:gd name="connsiteX3" fmla="*/ 5565262 w 5789654"/>
              <a:gd name="connsiteY3" fmla="*/ 2311059 h 3790025"/>
              <a:gd name="connsiteX4" fmla="*/ 4693591 w 5789654"/>
              <a:gd name="connsiteY4" fmla="*/ 1627396 h 3790025"/>
              <a:gd name="connsiteX5" fmla="*/ 3196550 w 5789654"/>
              <a:gd name="connsiteY5" fmla="*/ 1692613 h 3790025"/>
              <a:gd name="connsiteX6" fmla="*/ 3036543 w 5789654"/>
              <a:gd name="connsiteY6" fmla="*/ 3123134 h 3790025"/>
              <a:gd name="connsiteX7" fmla="*/ 1823041 w 5789654"/>
              <a:gd name="connsiteY7" fmla="*/ 3132018 h 3790025"/>
              <a:gd name="connsiteX8" fmla="*/ 1654625 w 5789654"/>
              <a:gd name="connsiteY8" fmla="*/ 3697726 h 3790025"/>
              <a:gd name="connsiteX9" fmla="*/ 330095 w 5789654"/>
              <a:gd name="connsiteY9" fmla="*/ 3684121 h 3790025"/>
              <a:gd name="connsiteX10" fmla="*/ 27588 w 5789654"/>
              <a:gd name="connsiteY10" fmla="*/ 2678529 h 3790025"/>
              <a:gd name="connsiteX11" fmla="*/ 190446 w 5789654"/>
              <a:gd name="connsiteY11" fmla="*/ 72512 h 3790025"/>
              <a:gd name="connsiteX12" fmla="*/ 2060654 w 5789654"/>
              <a:gd name="connsiteY12" fmla="*/ 22361 h 3790025"/>
              <a:gd name="connsiteX13" fmla="*/ 3901611 w 5789654"/>
              <a:gd name="connsiteY13" fmla="*/ 38666 h 3790025"/>
              <a:gd name="connsiteX0" fmla="*/ 3901611 w 5789654"/>
              <a:gd name="connsiteY0" fmla="*/ 38666 h 3790025"/>
              <a:gd name="connsiteX1" fmla="*/ 4139314 w 5789654"/>
              <a:gd name="connsiteY1" fmla="*/ 857297 h 3790025"/>
              <a:gd name="connsiteX2" fmla="*/ 5676358 w 5789654"/>
              <a:gd name="connsiteY2" fmla="*/ 456622 h 3790025"/>
              <a:gd name="connsiteX3" fmla="*/ 5565262 w 5789654"/>
              <a:gd name="connsiteY3" fmla="*/ 2311059 h 3790025"/>
              <a:gd name="connsiteX4" fmla="*/ 4693591 w 5789654"/>
              <a:gd name="connsiteY4" fmla="*/ 1627396 h 3790025"/>
              <a:gd name="connsiteX5" fmla="*/ 3196550 w 5789654"/>
              <a:gd name="connsiteY5" fmla="*/ 1692613 h 3790025"/>
              <a:gd name="connsiteX6" fmla="*/ 3036543 w 5789654"/>
              <a:gd name="connsiteY6" fmla="*/ 3123134 h 3790025"/>
              <a:gd name="connsiteX7" fmla="*/ 1823041 w 5789654"/>
              <a:gd name="connsiteY7" fmla="*/ 3132018 h 3790025"/>
              <a:gd name="connsiteX8" fmla="*/ 1654625 w 5789654"/>
              <a:gd name="connsiteY8" fmla="*/ 3697726 h 3790025"/>
              <a:gd name="connsiteX9" fmla="*/ 330095 w 5789654"/>
              <a:gd name="connsiteY9" fmla="*/ 3684121 h 3790025"/>
              <a:gd name="connsiteX10" fmla="*/ 27588 w 5789654"/>
              <a:gd name="connsiteY10" fmla="*/ 2678529 h 3790025"/>
              <a:gd name="connsiteX11" fmla="*/ 190446 w 5789654"/>
              <a:gd name="connsiteY11" fmla="*/ 72512 h 3790025"/>
              <a:gd name="connsiteX12" fmla="*/ 2060654 w 5789654"/>
              <a:gd name="connsiteY12" fmla="*/ 22361 h 3790025"/>
              <a:gd name="connsiteX13" fmla="*/ 3901611 w 5789654"/>
              <a:gd name="connsiteY13" fmla="*/ 38666 h 3790025"/>
              <a:gd name="connsiteX0" fmla="*/ 3901611 w 7811967"/>
              <a:gd name="connsiteY0" fmla="*/ 38666 h 3790025"/>
              <a:gd name="connsiteX1" fmla="*/ 4139314 w 7811967"/>
              <a:gd name="connsiteY1" fmla="*/ 857297 h 3790025"/>
              <a:gd name="connsiteX2" fmla="*/ 7791961 w 7811967"/>
              <a:gd name="connsiteY2" fmla="*/ 937885 h 3790025"/>
              <a:gd name="connsiteX3" fmla="*/ 5565262 w 7811967"/>
              <a:gd name="connsiteY3" fmla="*/ 2311059 h 3790025"/>
              <a:gd name="connsiteX4" fmla="*/ 4693591 w 7811967"/>
              <a:gd name="connsiteY4" fmla="*/ 1627396 h 3790025"/>
              <a:gd name="connsiteX5" fmla="*/ 3196550 w 7811967"/>
              <a:gd name="connsiteY5" fmla="*/ 1692613 h 3790025"/>
              <a:gd name="connsiteX6" fmla="*/ 3036543 w 7811967"/>
              <a:gd name="connsiteY6" fmla="*/ 3123134 h 3790025"/>
              <a:gd name="connsiteX7" fmla="*/ 1823041 w 7811967"/>
              <a:gd name="connsiteY7" fmla="*/ 3132018 h 3790025"/>
              <a:gd name="connsiteX8" fmla="*/ 1654625 w 7811967"/>
              <a:gd name="connsiteY8" fmla="*/ 3697726 h 3790025"/>
              <a:gd name="connsiteX9" fmla="*/ 330095 w 7811967"/>
              <a:gd name="connsiteY9" fmla="*/ 3684121 h 3790025"/>
              <a:gd name="connsiteX10" fmla="*/ 27588 w 7811967"/>
              <a:gd name="connsiteY10" fmla="*/ 2678529 h 3790025"/>
              <a:gd name="connsiteX11" fmla="*/ 190446 w 7811967"/>
              <a:gd name="connsiteY11" fmla="*/ 72512 h 3790025"/>
              <a:gd name="connsiteX12" fmla="*/ 2060654 w 7811967"/>
              <a:gd name="connsiteY12" fmla="*/ 22361 h 3790025"/>
              <a:gd name="connsiteX13" fmla="*/ 3901611 w 7811967"/>
              <a:gd name="connsiteY13" fmla="*/ 38666 h 3790025"/>
              <a:gd name="connsiteX0" fmla="*/ 3901611 w 8042200"/>
              <a:gd name="connsiteY0" fmla="*/ 38666 h 3790025"/>
              <a:gd name="connsiteX1" fmla="*/ 4139314 w 8042200"/>
              <a:gd name="connsiteY1" fmla="*/ 857297 h 3790025"/>
              <a:gd name="connsiteX2" fmla="*/ 7791961 w 8042200"/>
              <a:gd name="connsiteY2" fmla="*/ 937885 h 3790025"/>
              <a:gd name="connsiteX3" fmla="*/ 7482940 w 8042200"/>
              <a:gd name="connsiteY3" fmla="*/ 1338559 h 3790025"/>
              <a:gd name="connsiteX4" fmla="*/ 5565262 w 8042200"/>
              <a:gd name="connsiteY4" fmla="*/ 2311059 h 3790025"/>
              <a:gd name="connsiteX5" fmla="*/ 4693591 w 8042200"/>
              <a:gd name="connsiteY5" fmla="*/ 1627396 h 3790025"/>
              <a:gd name="connsiteX6" fmla="*/ 3196550 w 8042200"/>
              <a:gd name="connsiteY6" fmla="*/ 1692613 h 3790025"/>
              <a:gd name="connsiteX7" fmla="*/ 3036543 w 8042200"/>
              <a:gd name="connsiteY7" fmla="*/ 3123134 h 3790025"/>
              <a:gd name="connsiteX8" fmla="*/ 1823041 w 8042200"/>
              <a:gd name="connsiteY8" fmla="*/ 3132018 h 3790025"/>
              <a:gd name="connsiteX9" fmla="*/ 1654625 w 8042200"/>
              <a:gd name="connsiteY9" fmla="*/ 3697726 h 3790025"/>
              <a:gd name="connsiteX10" fmla="*/ 330095 w 8042200"/>
              <a:gd name="connsiteY10" fmla="*/ 3684121 h 3790025"/>
              <a:gd name="connsiteX11" fmla="*/ 27588 w 8042200"/>
              <a:gd name="connsiteY11" fmla="*/ 2678529 h 3790025"/>
              <a:gd name="connsiteX12" fmla="*/ 190446 w 8042200"/>
              <a:gd name="connsiteY12" fmla="*/ 72512 h 3790025"/>
              <a:gd name="connsiteX13" fmla="*/ 2060654 w 8042200"/>
              <a:gd name="connsiteY13" fmla="*/ 22361 h 3790025"/>
              <a:gd name="connsiteX14" fmla="*/ 3901611 w 8042200"/>
              <a:gd name="connsiteY14" fmla="*/ 38666 h 3790025"/>
              <a:gd name="connsiteX0" fmla="*/ 3901611 w 8118450"/>
              <a:gd name="connsiteY0" fmla="*/ 38666 h 3790025"/>
              <a:gd name="connsiteX1" fmla="*/ 4139314 w 8118450"/>
              <a:gd name="connsiteY1" fmla="*/ 857297 h 3790025"/>
              <a:gd name="connsiteX2" fmla="*/ 7791961 w 8118450"/>
              <a:gd name="connsiteY2" fmla="*/ 937885 h 3790025"/>
              <a:gd name="connsiteX3" fmla="*/ 7689637 w 8118450"/>
              <a:gd name="connsiteY3" fmla="*/ 3215485 h 3790025"/>
              <a:gd name="connsiteX4" fmla="*/ 5565262 w 8118450"/>
              <a:gd name="connsiteY4" fmla="*/ 2311059 h 3790025"/>
              <a:gd name="connsiteX5" fmla="*/ 4693591 w 8118450"/>
              <a:gd name="connsiteY5" fmla="*/ 1627396 h 3790025"/>
              <a:gd name="connsiteX6" fmla="*/ 3196550 w 8118450"/>
              <a:gd name="connsiteY6" fmla="*/ 1692613 h 3790025"/>
              <a:gd name="connsiteX7" fmla="*/ 3036543 w 8118450"/>
              <a:gd name="connsiteY7" fmla="*/ 3123134 h 3790025"/>
              <a:gd name="connsiteX8" fmla="*/ 1823041 w 8118450"/>
              <a:gd name="connsiteY8" fmla="*/ 3132018 h 3790025"/>
              <a:gd name="connsiteX9" fmla="*/ 1654625 w 8118450"/>
              <a:gd name="connsiteY9" fmla="*/ 3697726 h 3790025"/>
              <a:gd name="connsiteX10" fmla="*/ 330095 w 8118450"/>
              <a:gd name="connsiteY10" fmla="*/ 3684121 h 3790025"/>
              <a:gd name="connsiteX11" fmla="*/ 27588 w 8118450"/>
              <a:gd name="connsiteY11" fmla="*/ 2678529 h 3790025"/>
              <a:gd name="connsiteX12" fmla="*/ 190446 w 8118450"/>
              <a:gd name="connsiteY12" fmla="*/ 72512 h 3790025"/>
              <a:gd name="connsiteX13" fmla="*/ 2060654 w 8118450"/>
              <a:gd name="connsiteY13" fmla="*/ 22361 h 3790025"/>
              <a:gd name="connsiteX14" fmla="*/ 3901611 w 8118450"/>
              <a:gd name="connsiteY14" fmla="*/ 38666 h 3790025"/>
              <a:gd name="connsiteX0" fmla="*/ 3901611 w 7911813"/>
              <a:gd name="connsiteY0" fmla="*/ 38666 h 3790025"/>
              <a:gd name="connsiteX1" fmla="*/ 4139314 w 7911813"/>
              <a:gd name="connsiteY1" fmla="*/ 857297 h 3790025"/>
              <a:gd name="connsiteX2" fmla="*/ 7791961 w 7911813"/>
              <a:gd name="connsiteY2" fmla="*/ 937885 h 3790025"/>
              <a:gd name="connsiteX3" fmla="*/ 7689637 w 7911813"/>
              <a:gd name="connsiteY3" fmla="*/ 3215485 h 3790025"/>
              <a:gd name="connsiteX4" fmla="*/ 5565262 w 7911813"/>
              <a:gd name="connsiteY4" fmla="*/ 2311059 h 3790025"/>
              <a:gd name="connsiteX5" fmla="*/ 4693591 w 7911813"/>
              <a:gd name="connsiteY5" fmla="*/ 1627396 h 3790025"/>
              <a:gd name="connsiteX6" fmla="*/ 3196550 w 7911813"/>
              <a:gd name="connsiteY6" fmla="*/ 1692613 h 3790025"/>
              <a:gd name="connsiteX7" fmla="*/ 3036543 w 7911813"/>
              <a:gd name="connsiteY7" fmla="*/ 3123134 h 3790025"/>
              <a:gd name="connsiteX8" fmla="*/ 1823041 w 7911813"/>
              <a:gd name="connsiteY8" fmla="*/ 3132018 h 3790025"/>
              <a:gd name="connsiteX9" fmla="*/ 1654625 w 7911813"/>
              <a:gd name="connsiteY9" fmla="*/ 3697726 h 3790025"/>
              <a:gd name="connsiteX10" fmla="*/ 330095 w 7911813"/>
              <a:gd name="connsiteY10" fmla="*/ 3684121 h 3790025"/>
              <a:gd name="connsiteX11" fmla="*/ 27588 w 7911813"/>
              <a:gd name="connsiteY11" fmla="*/ 2678529 h 3790025"/>
              <a:gd name="connsiteX12" fmla="*/ 190446 w 7911813"/>
              <a:gd name="connsiteY12" fmla="*/ 72512 h 3790025"/>
              <a:gd name="connsiteX13" fmla="*/ 2060654 w 7911813"/>
              <a:gd name="connsiteY13" fmla="*/ 22361 h 3790025"/>
              <a:gd name="connsiteX14" fmla="*/ 3901611 w 7911813"/>
              <a:gd name="connsiteY14" fmla="*/ 38666 h 3790025"/>
              <a:gd name="connsiteX0" fmla="*/ 3901611 w 7841848"/>
              <a:gd name="connsiteY0" fmla="*/ 38666 h 3790025"/>
              <a:gd name="connsiteX1" fmla="*/ 4139314 w 7841848"/>
              <a:gd name="connsiteY1" fmla="*/ 857297 h 3790025"/>
              <a:gd name="connsiteX2" fmla="*/ 7791961 w 7841848"/>
              <a:gd name="connsiteY2" fmla="*/ 937885 h 3790025"/>
              <a:gd name="connsiteX3" fmla="*/ 7689637 w 7841848"/>
              <a:gd name="connsiteY3" fmla="*/ 3215485 h 3790025"/>
              <a:gd name="connsiteX4" fmla="*/ 5565262 w 7841848"/>
              <a:gd name="connsiteY4" fmla="*/ 2311059 h 3790025"/>
              <a:gd name="connsiteX5" fmla="*/ 4693591 w 7841848"/>
              <a:gd name="connsiteY5" fmla="*/ 1627396 h 3790025"/>
              <a:gd name="connsiteX6" fmla="*/ 3196550 w 7841848"/>
              <a:gd name="connsiteY6" fmla="*/ 1692613 h 3790025"/>
              <a:gd name="connsiteX7" fmla="*/ 3036543 w 7841848"/>
              <a:gd name="connsiteY7" fmla="*/ 3123134 h 3790025"/>
              <a:gd name="connsiteX8" fmla="*/ 1823041 w 7841848"/>
              <a:gd name="connsiteY8" fmla="*/ 3132018 h 3790025"/>
              <a:gd name="connsiteX9" fmla="*/ 1654625 w 7841848"/>
              <a:gd name="connsiteY9" fmla="*/ 3697726 h 3790025"/>
              <a:gd name="connsiteX10" fmla="*/ 330095 w 7841848"/>
              <a:gd name="connsiteY10" fmla="*/ 3684121 h 3790025"/>
              <a:gd name="connsiteX11" fmla="*/ 27588 w 7841848"/>
              <a:gd name="connsiteY11" fmla="*/ 2678529 h 3790025"/>
              <a:gd name="connsiteX12" fmla="*/ 190446 w 7841848"/>
              <a:gd name="connsiteY12" fmla="*/ 72512 h 3790025"/>
              <a:gd name="connsiteX13" fmla="*/ 2060654 w 7841848"/>
              <a:gd name="connsiteY13" fmla="*/ 22361 h 3790025"/>
              <a:gd name="connsiteX14" fmla="*/ 3901611 w 7841848"/>
              <a:gd name="connsiteY14" fmla="*/ 38666 h 3790025"/>
              <a:gd name="connsiteX0" fmla="*/ 3901611 w 7841848"/>
              <a:gd name="connsiteY0" fmla="*/ 38666 h 3790025"/>
              <a:gd name="connsiteX1" fmla="*/ 4139314 w 7841848"/>
              <a:gd name="connsiteY1" fmla="*/ 857297 h 3790025"/>
              <a:gd name="connsiteX2" fmla="*/ 7791961 w 7841848"/>
              <a:gd name="connsiteY2" fmla="*/ 937885 h 3790025"/>
              <a:gd name="connsiteX3" fmla="*/ 7689637 w 7841848"/>
              <a:gd name="connsiteY3" fmla="*/ 3215485 h 3790025"/>
              <a:gd name="connsiteX4" fmla="*/ 6185352 w 7841848"/>
              <a:gd name="connsiteY4" fmla="*/ 3189364 h 3790025"/>
              <a:gd name="connsiteX5" fmla="*/ 4693591 w 7841848"/>
              <a:gd name="connsiteY5" fmla="*/ 1627396 h 3790025"/>
              <a:gd name="connsiteX6" fmla="*/ 3196550 w 7841848"/>
              <a:gd name="connsiteY6" fmla="*/ 1692613 h 3790025"/>
              <a:gd name="connsiteX7" fmla="*/ 3036543 w 7841848"/>
              <a:gd name="connsiteY7" fmla="*/ 3123134 h 3790025"/>
              <a:gd name="connsiteX8" fmla="*/ 1823041 w 7841848"/>
              <a:gd name="connsiteY8" fmla="*/ 3132018 h 3790025"/>
              <a:gd name="connsiteX9" fmla="*/ 1654625 w 7841848"/>
              <a:gd name="connsiteY9" fmla="*/ 3697726 h 3790025"/>
              <a:gd name="connsiteX10" fmla="*/ 330095 w 7841848"/>
              <a:gd name="connsiteY10" fmla="*/ 3684121 h 3790025"/>
              <a:gd name="connsiteX11" fmla="*/ 27588 w 7841848"/>
              <a:gd name="connsiteY11" fmla="*/ 2678529 h 3790025"/>
              <a:gd name="connsiteX12" fmla="*/ 190446 w 7841848"/>
              <a:gd name="connsiteY12" fmla="*/ 72512 h 3790025"/>
              <a:gd name="connsiteX13" fmla="*/ 2060654 w 7841848"/>
              <a:gd name="connsiteY13" fmla="*/ 22361 h 3790025"/>
              <a:gd name="connsiteX14" fmla="*/ 3901611 w 7841848"/>
              <a:gd name="connsiteY14" fmla="*/ 38666 h 3790025"/>
              <a:gd name="connsiteX0" fmla="*/ 3901611 w 7841848"/>
              <a:gd name="connsiteY0" fmla="*/ 38666 h 3790025"/>
              <a:gd name="connsiteX1" fmla="*/ 4139314 w 7841848"/>
              <a:gd name="connsiteY1" fmla="*/ 857297 h 3790025"/>
              <a:gd name="connsiteX2" fmla="*/ 7791961 w 7841848"/>
              <a:gd name="connsiteY2" fmla="*/ 937885 h 3790025"/>
              <a:gd name="connsiteX3" fmla="*/ 7689637 w 7841848"/>
              <a:gd name="connsiteY3" fmla="*/ 3215485 h 3790025"/>
              <a:gd name="connsiteX4" fmla="*/ 6185352 w 7841848"/>
              <a:gd name="connsiteY4" fmla="*/ 3189364 h 3790025"/>
              <a:gd name="connsiteX5" fmla="*/ 4693591 w 7841848"/>
              <a:gd name="connsiteY5" fmla="*/ 1627396 h 3790025"/>
              <a:gd name="connsiteX6" fmla="*/ 3196550 w 7841848"/>
              <a:gd name="connsiteY6" fmla="*/ 1692613 h 3790025"/>
              <a:gd name="connsiteX7" fmla="*/ 3036543 w 7841848"/>
              <a:gd name="connsiteY7" fmla="*/ 3123134 h 3790025"/>
              <a:gd name="connsiteX8" fmla="*/ 1823041 w 7841848"/>
              <a:gd name="connsiteY8" fmla="*/ 3132018 h 3790025"/>
              <a:gd name="connsiteX9" fmla="*/ 1654625 w 7841848"/>
              <a:gd name="connsiteY9" fmla="*/ 3697726 h 3790025"/>
              <a:gd name="connsiteX10" fmla="*/ 330095 w 7841848"/>
              <a:gd name="connsiteY10" fmla="*/ 3684121 h 3790025"/>
              <a:gd name="connsiteX11" fmla="*/ 27588 w 7841848"/>
              <a:gd name="connsiteY11" fmla="*/ 2678529 h 3790025"/>
              <a:gd name="connsiteX12" fmla="*/ 190446 w 7841848"/>
              <a:gd name="connsiteY12" fmla="*/ 72512 h 3790025"/>
              <a:gd name="connsiteX13" fmla="*/ 2060654 w 7841848"/>
              <a:gd name="connsiteY13" fmla="*/ 22361 h 3790025"/>
              <a:gd name="connsiteX14" fmla="*/ 3901611 w 7841848"/>
              <a:gd name="connsiteY14" fmla="*/ 38666 h 3790025"/>
              <a:gd name="connsiteX0" fmla="*/ 3901611 w 7841848"/>
              <a:gd name="connsiteY0" fmla="*/ 38666 h 3790025"/>
              <a:gd name="connsiteX1" fmla="*/ 4139314 w 7841848"/>
              <a:gd name="connsiteY1" fmla="*/ 857297 h 3790025"/>
              <a:gd name="connsiteX2" fmla="*/ 7791961 w 7841848"/>
              <a:gd name="connsiteY2" fmla="*/ 937885 h 3790025"/>
              <a:gd name="connsiteX3" fmla="*/ 7689637 w 7841848"/>
              <a:gd name="connsiteY3" fmla="*/ 3215485 h 3790025"/>
              <a:gd name="connsiteX4" fmla="*/ 6185352 w 7841848"/>
              <a:gd name="connsiteY4" fmla="*/ 3189364 h 3790025"/>
              <a:gd name="connsiteX5" fmla="*/ 4693591 w 7841848"/>
              <a:gd name="connsiteY5" fmla="*/ 1627396 h 3790025"/>
              <a:gd name="connsiteX6" fmla="*/ 3196550 w 7841848"/>
              <a:gd name="connsiteY6" fmla="*/ 1692613 h 3790025"/>
              <a:gd name="connsiteX7" fmla="*/ 3036543 w 7841848"/>
              <a:gd name="connsiteY7" fmla="*/ 3123134 h 3790025"/>
              <a:gd name="connsiteX8" fmla="*/ 1823041 w 7841848"/>
              <a:gd name="connsiteY8" fmla="*/ 3132018 h 3790025"/>
              <a:gd name="connsiteX9" fmla="*/ 1654625 w 7841848"/>
              <a:gd name="connsiteY9" fmla="*/ 3697726 h 3790025"/>
              <a:gd name="connsiteX10" fmla="*/ 330095 w 7841848"/>
              <a:gd name="connsiteY10" fmla="*/ 3684121 h 3790025"/>
              <a:gd name="connsiteX11" fmla="*/ 27588 w 7841848"/>
              <a:gd name="connsiteY11" fmla="*/ 2678529 h 3790025"/>
              <a:gd name="connsiteX12" fmla="*/ 190446 w 7841848"/>
              <a:gd name="connsiteY12" fmla="*/ 72512 h 3790025"/>
              <a:gd name="connsiteX13" fmla="*/ 2060654 w 7841848"/>
              <a:gd name="connsiteY13" fmla="*/ 22361 h 3790025"/>
              <a:gd name="connsiteX14" fmla="*/ 3901611 w 7841848"/>
              <a:gd name="connsiteY14" fmla="*/ 38666 h 3790025"/>
              <a:gd name="connsiteX0" fmla="*/ 3901611 w 7841848"/>
              <a:gd name="connsiteY0" fmla="*/ 38666 h 3790025"/>
              <a:gd name="connsiteX1" fmla="*/ 4139314 w 7841848"/>
              <a:gd name="connsiteY1" fmla="*/ 857297 h 3790025"/>
              <a:gd name="connsiteX2" fmla="*/ 7791961 w 7841848"/>
              <a:gd name="connsiteY2" fmla="*/ 937885 h 3790025"/>
              <a:gd name="connsiteX3" fmla="*/ 7689637 w 7841848"/>
              <a:gd name="connsiteY3" fmla="*/ 3215485 h 3790025"/>
              <a:gd name="connsiteX4" fmla="*/ 6185352 w 7841848"/>
              <a:gd name="connsiteY4" fmla="*/ 3189364 h 3790025"/>
              <a:gd name="connsiteX5" fmla="*/ 4693591 w 7841848"/>
              <a:gd name="connsiteY5" fmla="*/ 1627396 h 3790025"/>
              <a:gd name="connsiteX6" fmla="*/ 3196550 w 7841848"/>
              <a:gd name="connsiteY6" fmla="*/ 1692613 h 3790025"/>
              <a:gd name="connsiteX7" fmla="*/ 3036543 w 7841848"/>
              <a:gd name="connsiteY7" fmla="*/ 3123134 h 3790025"/>
              <a:gd name="connsiteX8" fmla="*/ 1823041 w 7841848"/>
              <a:gd name="connsiteY8" fmla="*/ 3132018 h 3790025"/>
              <a:gd name="connsiteX9" fmla="*/ 1654625 w 7841848"/>
              <a:gd name="connsiteY9" fmla="*/ 3697726 h 3790025"/>
              <a:gd name="connsiteX10" fmla="*/ 330095 w 7841848"/>
              <a:gd name="connsiteY10" fmla="*/ 3684121 h 3790025"/>
              <a:gd name="connsiteX11" fmla="*/ 27588 w 7841848"/>
              <a:gd name="connsiteY11" fmla="*/ 2678529 h 3790025"/>
              <a:gd name="connsiteX12" fmla="*/ 190446 w 7841848"/>
              <a:gd name="connsiteY12" fmla="*/ 72512 h 3790025"/>
              <a:gd name="connsiteX13" fmla="*/ 2060654 w 7841848"/>
              <a:gd name="connsiteY13" fmla="*/ 22361 h 3790025"/>
              <a:gd name="connsiteX14" fmla="*/ 3901611 w 7841848"/>
              <a:gd name="connsiteY14" fmla="*/ 38666 h 3790025"/>
              <a:gd name="connsiteX0" fmla="*/ 3901611 w 7841848"/>
              <a:gd name="connsiteY0" fmla="*/ 38666 h 3790025"/>
              <a:gd name="connsiteX1" fmla="*/ 4139314 w 7841848"/>
              <a:gd name="connsiteY1" fmla="*/ 857297 h 3790025"/>
              <a:gd name="connsiteX2" fmla="*/ 7791961 w 7841848"/>
              <a:gd name="connsiteY2" fmla="*/ 937885 h 3790025"/>
              <a:gd name="connsiteX3" fmla="*/ 7689637 w 7841848"/>
              <a:gd name="connsiteY3" fmla="*/ 3215485 h 3790025"/>
              <a:gd name="connsiteX4" fmla="*/ 6185352 w 7841848"/>
              <a:gd name="connsiteY4" fmla="*/ 3237490 h 3790025"/>
              <a:gd name="connsiteX5" fmla="*/ 4693591 w 7841848"/>
              <a:gd name="connsiteY5" fmla="*/ 1627396 h 3790025"/>
              <a:gd name="connsiteX6" fmla="*/ 3196550 w 7841848"/>
              <a:gd name="connsiteY6" fmla="*/ 1692613 h 3790025"/>
              <a:gd name="connsiteX7" fmla="*/ 3036543 w 7841848"/>
              <a:gd name="connsiteY7" fmla="*/ 3123134 h 3790025"/>
              <a:gd name="connsiteX8" fmla="*/ 1823041 w 7841848"/>
              <a:gd name="connsiteY8" fmla="*/ 3132018 h 3790025"/>
              <a:gd name="connsiteX9" fmla="*/ 1654625 w 7841848"/>
              <a:gd name="connsiteY9" fmla="*/ 3697726 h 3790025"/>
              <a:gd name="connsiteX10" fmla="*/ 330095 w 7841848"/>
              <a:gd name="connsiteY10" fmla="*/ 3684121 h 3790025"/>
              <a:gd name="connsiteX11" fmla="*/ 27588 w 7841848"/>
              <a:gd name="connsiteY11" fmla="*/ 2678529 h 3790025"/>
              <a:gd name="connsiteX12" fmla="*/ 190446 w 7841848"/>
              <a:gd name="connsiteY12" fmla="*/ 72512 h 3790025"/>
              <a:gd name="connsiteX13" fmla="*/ 2060654 w 7841848"/>
              <a:gd name="connsiteY13" fmla="*/ 22361 h 3790025"/>
              <a:gd name="connsiteX14" fmla="*/ 3901611 w 7841848"/>
              <a:gd name="connsiteY14" fmla="*/ 38666 h 3790025"/>
              <a:gd name="connsiteX0" fmla="*/ 3901611 w 7841848"/>
              <a:gd name="connsiteY0" fmla="*/ 38666 h 3790025"/>
              <a:gd name="connsiteX1" fmla="*/ 4139314 w 7841848"/>
              <a:gd name="connsiteY1" fmla="*/ 857297 h 3790025"/>
              <a:gd name="connsiteX2" fmla="*/ 7791961 w 7841848"/>
              <a:gd name="connsiteY2" fmla="*/ 937885 h 3790025"/>
              <a:gd name="connsiteX3" fmla="*/ 7689637 w 7841848"/>
              <a:gd name="connsiteY3" fmla="*/ 3215485 h 3790025"/>
              <a:gd name="connsiteX4" fmla="*/ 6185352 w 7841848"/>
              <a:gd name="connsiteY4" fmla="*/ 3237490 h 3790025"/>
              <a:gd name="connsiteX5" fmla="*/ 4912446 w 7841848"/>
              <a:gd name="connsiteY5" fmla="*/ 1723648 h 3790025"/>
              <a:gd name="connsiteX6" fmla="*/ 3196550 w 7841848"/>
              <a:gd name="connsiteY6" fmla="*/ 1692613 h 3790025"/>
              <a:gd name="connsiteX7" fmla="*/ 3036543 w 7841848"/>
              <a:gd name="connsiteY7" fmla="*/ 3123134 h 3790025"/>
              <a:gd name="connsiteX8" fmla="*/ 1823041 w 7841848"/>
              <a:gd name="connsiteY8" fmla="*/ 3132018 h 3790025"/>
              <a:gd name="connsiteX9" fmla="*/ 1654625 w 7841848"/>
              <a:gd name="connsiteY9" fmla="*/ 3697726 h 3790025"/>
              <a:gd name="connsiteX10" fmla="*/ 330095 w 7841848"/>
              <a:gd name="connsiteY10" fmla="*/ 3684121 h 3790025"/>
              <a:gd name="connsiteX11" fmla="*/ 27588 w 7841848"/>
              <a:gd name="connsiteY11" fmla="*/ 2678529 h 3790025"/>
              <a:gd name="connsiteX12" fmla="*/ 190446 w 7841848"/>
              <a:gd name="connsiteY12" fmla="*/ 72512 h 3790025"/>
              <a:gd name="connsiteX13" fmla="*/ 2060654 w 7841848"/>
              <a:gd name="connsiteY13" fmla="*/ 22361 h 3790025"/>
              <a:gd name="connsiteX14" fmla="*/ 3901611 w 7841848"/>
              <a:gd name="connsiteY14" fmla="*/ 38666 h 3790025"/>
              <a:gd name="connsiteX0" fmla="*/ 3901611 w 7841848"/>
              <a:gd name="connsiteY0" fmla="*/ 38666 h 3790025"/>
              <a:gd name="connsiteX1" fmla="*/ 4139314 w 7841848"/>
              <a:gd name="connsiteY1" fmla="*/ 857297 h 3790025"/>
              <a:gd name="connsiteX2" fmla="*/ 7791961 w 7841848"/>
              <a:gd name="connsiteY2" fmla="*/ 937885 h 3790025"/>
              <a:gd name="connsiteX3" fmla="*/ 7689637 w 7841848"/>
              <a:gd name="connsiteY3" fmla="*/ 3215485 h 3790025"/>
              <a:gd name="connsiteX4" fmla="*/ 6185352 w 7841848"/>
              <a:gd name="connsiteY4" fmla="*/ 3237490 h 3790025"/>
              <a:gd name="connsiteX5" fmla="*/ 4912446 w 7841848"/>
              <a:gd name="connsiteY5" fmla="*/ 1723648 h 3790025"/>
              <a:gd name="connsiteX6" fmla="*/ 3196550 w 7841848"/>
              <a:gd name="connsiteY6" fmla="*/ 1692613 h 3790025"/>
              <a:gd name="connsiteX7" fmla="*/ 3036543 w 7841848"/>
              <a:gd name="connsiteY7" fmla="*/ 3123134 h 3790025"/>
              <a:gd name="connsiteX8" fmla="*/ 1823041 w 7841848"/>
              <a:gd name="connsiteY8" fmla="*/ 3132018 h 3790025"/>
              <a:gd name="connsiteX9" fmla="*/ 1654625 w 7841848"/>
              <a:gd name="connsiteY9" fmla="*/ 3697726 h 3790025"/>
              <a:gd name="connsiteX10" fmla="*/ 330095 w 7841848"/>
              <a:gd name="connsiteY10" fmla="*/ 3684121 h 3790025"/>
              <a:gd name="connsiteX11" fmla="*/ 27588 w 7841848"/>
              <a:gd name="connsiteY11" fmla="*/ 2678529 h 3790025"/>
              <a:gd name="connsiteX12" fmla="*/ 190446 w 7841848"/>
              <a:gd name="connsiteY12" fmla="*/ 72512 h 3790025"/>
              <a:gd name="connsiteX13" fmla="*/ 2060654 w 7841848"/>
              <a:gd name="connsiteY13" fmla="*/ 22361 h 3790025"/>
              <a:gd name="connsiteX14" fmla="*/ 3901611 w 7841848"/>
              <a:gd name="connsiteY14" fmla="*/ 38666 h 3790025"/>
              <a:gd name="connsiteX0" fmla="*/ 3901611 w 7841848"/>
              <a:gd name="connsiteY0" fmla="*/ 38666 h 3790025"/>
              <a:gd name="connsiteX1" fmla="*/ 4139314 w 7841848"/>
              <a:gd name="connsiteY1" fmla="*/ 857297 h 3790025"/>
              <a:gd name="connsiteX2" fmla="*/ 7791961 w 7841848"/>
              <a:gd name="connsiteY2" fmla="*/ 937885 h 3790025"/>
              <a:gd name="connsiteX3" fmla="*/ 7689637 w 7841848"/>
              <a:gd name="connsiteY3" fmla="*/ 3215485 h 3790025"/>
              <a:gd name="connsiteX4" fmla="*/ 6185352 w 7841848"/>
              <a:gd name="connsiteY4" fmla="*/ 3237490 h 3790025"/>
              <a:gd name="connsiteX5" fmla="*/ 4790861 w 7841848"/>
              <a:gd name="connsiteY5" fmla="*/ 1675521 h 3790025"/>
              <a:gd name="connsiteX6" fmla="*/ 3196550 w 7841848"/>
              <a:gd name="connsiteY6" fmla="*/ 1692613 h 3790025"/>
              <a:gd name="connsiteX7" fmla="*/ 3036543 w 7841848"/>
              <a:gd name="connsiteY7" fmla="*/ 3123134 h 3790025"/>
              <a:gd name="connsiteX8" fmla="*/ 1823041 w 7841848"/>
              <a:gd name="connsiteY8" fmla="*/ 3132018 h 3790025"/>
              <a:gd name="connsiteX9" fmla="*/ 1654625 w 7841848"/>
              <a:gd name="connsiteY9" fmla="*/ 3697726 h 3790025"/>
              <a:gd name="connsiteX10" fmla="*/ 330095 w 7841848"/>
              <a:gd name="connsiteY10" fmla="*/ 3684121 h 3790025"/>
              <a:gd name="connsiteX11" fmla="*/ 27588 w 7841848"/>
              <a:gd name="connsiteY11" fmla="*/ 2678529 h 3790025"/>
              <a:gd name="connsiteX12" fmla="*/ 190446 w 7841848"/>
              <a:gd name="connsiteY12" fmla="*/ 72512 h 3790025"/>
              <a:gd name="connsiteX13" fmla="*/ 2060654 w 7841848"/>
              <a:gd name="connsiteY13" fmla="*/ 22361 h 3790025"/>
              <a:gd name="connsiteX14" fmla="*/ 3901611 w 7841848"/>
              <a:gd name="connsiteY14" fmla="*/ 38666 h 3790025"/>
              <a:gd name="connsiteX0" fmla="*/ 3901611 w 7841848"/>
              <a:gd name="connsiteY0" fmla="*/ 38666 h 3790025"/>
              <a:gd name="connsiteX1" fmla="*/ 4139314 w 7841848"/>
              <a:gd name="connsiteY1" fmla="*/ 857297 h 3790025"/>
              <a:gd name="connsiteX2" fmla="*/ 7791961 w 7841848"/>
              <a:gd name="connsiteY2" fmla="*/ 937885 h 3790025"/>
              <a:gd name="connsiteX3" fmla="*/ 7689637 w 7841848"/>
              <a:gd name="connsiteY3" fmla="*/ 3215485 h 3790025"/>
              <a:gd name="connsiteX4" fmla="*/ 6185352 w 7841848"/>
              <a:gd name="connsiteY4" fmla="*/ 3237490 h 3790025"/>
              <a:gd name="connsiteX5" fmla="*/ 4790861 w 7841848"/>
              <a:gd name="connsiteY5" fmla="*/ 1675521 h 3790025"/>
              <a:gd name="connsiteX6" fmla="*/ 3196550 w 7841848"/>
              <a:gd name="connsiteY6" fmla="*/ 1692613 h 3790025"/>
              <a:gd name="connsiteX7" fmla="*/ 3036543 w 7841848"/>
              <a:gd name="connsiteY7" fmla="*/ 3123134 h 3790025"/>
              <a:gd name="connsiteX8" fmla="*/ 1823041 w 7841848"/>
              <a:gd name="connsiteY8" fmla="*/ 3132018 h 3790025"/>
              <a:gd name="connsiteX9" fmla="*/ 1654625 w 7841848"/>
              <a:gd name="connsiteY9" fmla="*/ 3697726 h 3790025"/>
              <a:gd name="connsiteX10" fmla="*/ 330095 w 7841848"/>
              <a:gd name="connsiteY10" fmla="*/ 3684121 h 3790025"/>
              <a:gd name="connsiteX11" fmla="*/ 27588 w 7841848"/>
              <a:gd name="connsiteY11" fmla="*/ 2678529 h 3790025"/>
              <a:gd name="connsiteX12" fmla="*/ 190446 w 7841848"/>
              <a:gd name="connsiteY12" fmla="*/ 72512 h 3790025"/>
              <a:gd name="connsiteX13" fmla="*/ 2060654 w 7841848"/>
              <a:gd name="connsiteY13" fmla="*/ 22361 h 3790025"/>
              <a:gd name="connsiteX14" fmla="*/ 3901611 w 7841848"/>
              <a:gd name="connsiteY14" fmla="*/ 38666 h 3790025"/>
              <a:gd name="connsiteX0" fmla="*/ 3901611 w 7841848"/>
              <a:gd name="connsiteY0" fmla="*/ 38666 h 3790025"/>
              <a:gd name="connsiteX1" fmla="*/ 4139314 w 7841848"/>
              <a:gd name="connsiteY1" fmla="*/ 857297 h 3790025"/>
              <a:gd name="connsiteX2" fmla="*/ 7791961 w 7841848"/>
              <a:gd name="connsiteY2" fmla="*/ 937885 h 3790025"/>
              <a:gd name="connsiteX3" fmla="*/ 7689637 w 7841848"/>
              <a:gd name="connsiteY3" fmla="*/ 3215485 h 3790025"/>
              <a:gd name="connsiteX4" fmla="*/ 6185352 w 7841848"/>
              <a:gd name="connsiteY4" fmla="*/ 3237490 h 3790025"/>
              <a:gd name="connsiteX5" fmla="*/ 5780730 w 7841848"/>
              <a:gd name="connsiteY5" fmla="*/ 2890633 h 3790025"/>
              <a:gd name="connsiteX6" fmla="*/ 4790861 w 7841848"/>
              <a:gd name="connsiteY6" fmla="*/ 1675521 h 3790025"/>
              <a:gd name="connsiteX7" fmla="*/ 3196550 w 7841848"/>
              <a:gd name="connsiteY7" fmla="*/ 1692613 h 3790025"/>
              <a:gd name="connsiteX8" fmla="*/ 3036543 w 7841848"/>
              <a:gd name="connsiteY8" fmla="*/ 3123134 h 3790025"/>
              <a:gd name="connsiteX9" fmla="*/ 1823041 w 7841848"/>
              <a:gd name="connsiteY9" fmla="*/ 3132018 h 3790025"/>
              <a:gd name="connsiteX10" fmla="*/ 1654625 w 7841848"/>
              <a:gd name="connsiteY10" fmla="*/ 3697726 h 3790025"/>
              <a:gd name="connsiteX11" fmla="*/ 330095 w 7841848"/>
              <a:gd name="connsiteY11" fmla="*/ 3684121 h 3790025"/>
              <a:gd name="connsiteX12" fmla="*/ 27588 w 7841848"/>
              <a:gd name="connsiteY12" fmla="*/ 2678529 h 3790025"/>
              <a:gd name="connsiteX13" fmla="*/ 190446 w 7841848"/>
              <a:gd name="connsiteY13" fmla="*/ 72512 h 3790025"/>
              <a:gd name="connsiteX14" fmla="*/ 2060654 w 7841848"/>
              <a:gd name="connsiteY14" fmla="*/ 22361 h 3790025"/>
              <a:gd name="connsiteX15" fmla="*/ 3901611 w 7841848"/>
              <a:gd name="connsiteY15" fmla="*/ 38666 h 3790025"/>
              <a:gd name="connsiteX0" fmla="*/ 3901611 w 7841848"/>
              <a:gd name="connsiteY0" fmla="*/ 38666 h 3790025"/>
              <a:gd name="connsiteX1" fmla="*/ 4139314 w 7841848"/>
              <a:gd name="connsiteY1" fmla="*/ 857297 h 3790025"/>
              <a:gd name="connsiteX2" fmla="*/ 7791961 w 7841848"/>
              <a:gd name="connsiteY2" fmla="*/ 937885 h 3790025"/>
              <a:gd name="connsiteX3" fmla="*/ 7689637 w 7841848"/>
              <a:gd name="connsiteY3" fmla="*/ 3215485 h 3790025"/>
              <a:gd name="connsiteX4" fmla="*/ 6185352 w 7841848"/>
              <a:gd name="connsiteY4" fmla="*/ 3237490 h 3790025"/>
              <a:gd name="connsiteX5" fmla="*/ 6109014 w 7841848"/>
              <a:gd name="connsiteY5" fmla="*/ 3648622 h 3790025"/>
              <a:gd name="connsiteX6" fmla="*/ 4790861 w 7841848"/>
              <a:gd name="connsiteY6" fmla="*/ 1675521 h 3790025"/>
              <a:gd name="connsiteX7" fmla="*/ 3196550 w 7841848"/>
              <a:gd name="connsiteY7" fmla="*/ 1692613 h 3790025"/>
              <a:gd name="connsiteX8" fmla="*/ 3036543 w 7841848"/>
              <a:gd name="connsiteY8" fmla="*/ 3123134 h 3790025"/>
              <a:gd name="connsiteX9" fmla="*/ 1823041 w 7841848"/>
              <a:gd name="connsiteY9" fmla="*/ 3132018 h 3790025"/>
              <a:gd name="connsiteX10" fmla="*/ 1654625 w 7841848"/>
              <a:gd name="connsiteY10" fmla="*/ 3697726 h 3790025"/>
              <a:gd name="connsiteX11" fmla="*/ 330095 w 7841848"/>
              <a:gd name="connsiteY11" fmla="*/ 3684121 h 3790025"/>
              <a:gd name="connsiteX12" fmla="*/ 27588 w 7841848"/>
              <a:gd name="connsiteY12" fmla="*/ 2678529 h 3790025"/>
              <a:gd name="connsiteX13" fmla="*/ 190446 w 7841848"/>
              <a:gd name="connsiteY13" fmla="*/ 72512 h 3790025"/>
              <a:gd name="connsiteX14" fmla="*/ 2060654 w 7841848"/>
              <a:gd name="connsiteY14" fmla="*/ 22361 h 3790025"/>
              <a:gd name="connsiteX15" fmla="*/ 3901611 w 7841848"/>
              <a:gd name="connsiteY15" fmla="*/ 38666 h 3790025"/>
              <a:gd name="connsiteX0" fmla="*/ 3901611 w 7841848"/>
              <a:gd name="connsiteY0" fmla="*/ 38666 h 3790025"/>
              <a:gd name="connsiteX1" fmla="*/ 4139314 w 7841848"/>
              <a:gd name="connsiteY1" fmla="*/ 857297 h 3790025"/>
              <a:gd name="connsiteX2" fmla="*/ 7791961 w 7841848"/>
              <a:gd name="connsiteY2" fmla="*/ 937885 h 3790025"/>
              <a:gd name="connsiteX3" fmla="*/ 7689637 w 7841848"/>
              <a:gd name="connsiteY3" fmla="*/ 3215485 h 3790025"/>
              <a:gd name="connsiteX4" fmla="*/ 6185352 w 7841848"/>
              <a:gd name="connsiteY4" fmla="*/ 3237490 h 3790025"/>
              <a:gd name="connsiteX5" fmla="*/ 6109014 w 7841848"/>
              <a:gd name="connsiteY5" fmla="*/ 3648622 h 3790025"/>
              <a:gd name="connsiteX6" fmla="*/ 4790861 w 7841848"/>
              <a:gd name="connsiteY6" fmla="*/ 1675521 h 3790025"/>
              <a:gd name="connsiteX7" fmla="*/ 3196550 w 7841848"/>
              <a:gd name="connsiteY7" fmla="*/ 1692613 h 3790025"/>
              <a:gd name="connsiteX8" fmla="*/ 3036543 w 7841848"/>
              <a:gd name="connsiteY8" fmla="*/ 3123134 h 3790025"/>
              <a:gd name="connsiteX9" fmla="*/ 1823041 w 7841848"/>
              <a:gd name="connsiteY9" fmla="*/ 3132018 h 3790025"/>
              <a:gd name="connsiteX10" fmla="*/ 1654625 w 7841848"/>
              <a:gd name="connsiteY10" fmla="*/ 3697726 h 3790025"/>
              <a:gd name="connsiteX11" fmla="*/ 330095 w 7841848"/>
              <a:gd name="connsiteY11" fmla="*/ 3684121 h 3790025"/>
              <a:gd name="connsiteX12" fmla="*/ 27588 w 7841848"/>
              <a:gd name="connsiteY12" fmla="*/ 2678529 h 3790025"/>
              <a:gd name="connsiteX13" fmla="*/ 190446 w 7841848"/>
              <a:gd name="connsiteY13" fmla="*/ 72512 h 3790025"/>
              <a:gd name="connsiteX14" fmla="*/ 2060654 w 7841848"/>
              <a:gd name="connsiteY14" fmla="*/ 22361 h 3790025"/>
              <a:gd name="connsiteX15" fmla="*/ 3901611 w 7841848"/>
              <a:gd name="connsiteY15" fmla="*/ 38666 h 3790025"/>
              <a:gd name="connsiteX0" fmla="*/ 3901611 w 7841848"/>
              <a:gd name="connsiteY0" fmla="*/ 38666 h 3790025"/>
              <a:gd name="connsiteX1" fmla="*/ 4139314 w 7841848"/>
              <a:gd name="connsiteY1" fmla="*/ 857297 h 3790025"/>
              <a:gd name="connsiteX2" fmla="*/ 7791961 w 7841848"/>
              <a:gd name="connsiteY2" fmla="*/ 937885 h 3790025"/>
              <a:gd name="connsiteX3" fmla="*/ 7689637 w 7841848"/>
              <a:gd name="connsiteY3" fmla="*/ 3215485 h 3790025"/>
              <a:gd name="connsiteX4" fmla="*/ 6185352 w 7841848"/>
              <a:gd name="connsiteY4" fmla="*/ 3237490 h 3790025"/>
              <a:gd name="connsiteX5" fmla="*/ 6109014 w 7841848"/>
              <a:gd name="connsiteY5" fmla="*/ 3648622 h 3790025"/>
              <a:gd name="connsiteX6" fmla="*/ 4790861 w 7841848"/>
              <a:gd name="connsiteY6" fmla="*/ 1675521 h 3790025"/>
              <a:gd name="connsiteX7" fmla="*/ 3196550 w 7841848"/>
              <a:gd name="connsiteY7" fmla="*/ 1692613 h 3790025"/>
              <a:gd name="connsiteX8" fmla="*/ 3036543 w 7841848"/>
              <a:gd name="connsiteY8" fmla="*/ 3123134 h 3790025"/>
              <a:gd name="connsiteX9" fmla="*/ 1823041 w 7841848"/>
              <a:gd name="connsiteY9" fmla="*/ 3132018 h 3790025"/>
              <a:gd name="connsiteX10" fmla="*/ 1654625 w 7841848"/>
              <a:gd name="connsiteY10" fmla="*/ 3697726 h 3790025"/>
              <a:gd name="connsiteX11" fmla="*/ 330095 w 7841848"/>
              <a:gd name="connsiteY11" fmla="*/ 3684121 h 3790025"/>
              <a:gd name="connsiteX12" fmla="*/ 27588 w 7841848"/>
              <a:gd name="connsiteY12" fmla="*/ 2678529 h 3790025"/>
              <a:gd name="connsiteX13" fmla="*/ 190446 w 7841848"/>
              <a:gd name="connsiteY13" fmla="*/ 72512 h 3790025"/>
              <a:gd name="connsiteX14" fmla="*/ 2060654 w 7841848"/>
              <a:gd name="connsiteY14" fmla="*/ 22361 h 3790025"/>
              <a:gd name="connsiteX15" fmla="*/ 3901611 w 7841848"/>
              <a:gd name="connsiteY15" fmla="*/ 38666 h 3790025"/>
              <a:gd name="connsiteX0" fmla="*/ 3901611 w 7841848"/>
              <a:gd name="connsiteY0" fmla="*/ 38666 h 3790025"/>
              <a:gd name="connsiteX1" fmla="*/ 4139314 w 7841848"/>
              <a:gd name="connsiteY1" fmla="*/ 857297 h 3790025"/>
              <a:gd name="connsiteX2" fmla="*/ 7791961 w 7841848"/>
              <a:gd name="connsiteY2" fmla="*/ 937885 h 3790025"/>
              <a:gd name="connsiteX3" fmla="*/ 7689637 w 7841848"/>
              <a:gd name="connsiteY3" fmla="*/ 3215485 h 3790025"/>
              <a:gd name="connsiteX4" fmla="*/ 6185352 w 7841848"/>
              <a:gd name="connsiteY4" fmla="*/ 3237490 h 3790025"/>
              <a:gd name="connsiteX5" fmla="*/ 6145491 w 7841848"/>
              <a:gd name="connsiteY5" fmla="*/ 3708779 h 3790025"/>
              <a:gd name="connsiteX6" fmla="*/ 4790861 w 7841848"/>
              <a:gd name="connsiteY6" fmla="*/ 1675521 h 3790025"/>
              <a:gd name="connsiteX7" fmla="*/ 3196550 w 7841848"/>
              <a:gd name="connsiteY7" fmla="*/ 1692613 h 3790025"/>
              <a:gd name="connsiteX8" fmla="*/ 3036543 w 7841848"/>
              <a:gd name="connsiteY8" fmla="*/ 3123134 h 3790025"/>
              <a:gd name="connsiteX9" fmla="*/ 1823041 w 7841848"/>
              <a:gd name="connsiteY9" fmla="*/ 3132018 h 3790025"/>
              <a:gd name="connsiteX10" fmla="*/ 1654625 w 7841848"/>
              <a:gd name="connsiteY10" fmla="*/ 3697726 h 3790025"/>
              <a:gd name="connsiteX11" fmla="*/ 330095 w 7841848"/>
              <a:gd name="connsiteY11" fmla="*/ 3684121 h 3790025"/>
              <a:gd name="connsiteX12" fmla="*/ 27588 w 7841848"/>
              <a:gd name="connsiteY12" fmla="*/ 2678529 h 3790025"/>
              <a:gd name="connsiteX13" fmla="*/ 190446 w 7841848"/>
              <a:gd name="connsiteY13" fmla="*/ 72512 h 3790025"/>
              <a:gd name="connsiteX14" fmla="*/ 2060654 w 7841848"/>
              <a:gd name="connsiteY14" fmla="*/ 22361 h 3790025"/>
              <a:gd name="connsiteX15" fmla="*/ 3901611 w 7841848"/>
              <a:gd name="connsiteY15" fmla="*/ 38666 h 3790025"/>
              <a:gd name="connsiteX0" fmla="*/ 3901611 w 7841848"/>
              <a:gd name="connsiteY0" fmla="*/ 38666 h 3790025"/>
              <a:gd name="connsiteX1" fmla="*/ 4139314 w 7841848"/>
              <a:gd name="connsiteY1" fmla="*/ 857297 h 3790025"/>
              <a:gd name="connsiteX2" fmla="*/ 7791961 w 7841848"/>
              <a:gd name="connsiteY2" fmla="*/ 937885 h 3790025"/>
              <a:gd name="connsiteX3" fmla="*/ 7689637 w 7841848"/>
              <a:gd name="connsiteY3" fmla="*/ 3215485 h 3790025"/>
              <a:gd name="connsiteX4" fmla="*/ 6185352 w 7841848"/>
              <a:gd name="connsiteY4" fmla="*/ 3237490 h 3790025"/>
              <a:gd name="connsiteX5" fmla="*/ 6145491 w 7841848"/>
              <a:gd name="connsiteY5" fmla="*/ 3708779 h 3790025"/>
              <a:gd name="connsiteX6" fmla="*/ 4790861 w 7841848"/>
              <a:gd name="connsiteY6" fmla="*/ 1675521 h 3790025"/>
              <a:gd name="connsiteX7" fmla="*/ 3196550 w 7841848"/>
              <a:gd name="connsiteY7" fmla="*/ 1692613 h 3790025"/>
              <a:gd name="connsiteX8" fmla="*/ 3036543 w 7841848"/>
              <a:gd name="connsiteY8" fmla="*/ 3123134 h 3790025"/>
              <a:gd name="connsiteX9" fmla="*/ 1823041 w 7841848"/>
              <a:gd name="connsiteY9" fmla="*/ 3132018 h 3790025"/>
              <a:gd name="connsiteX10" fmla="*/ 1654625 w 7841848"/>
              <a:gd name="connsiteY10" fmla="*/ 3697726 h 3790025"/>
              <a:gd name="connsiteX11" fmla="*/ 330095 w 7841848"/>
              <a:gd name="connsiteY11" fmla="*/ 3684121 h 3790025"/>
              <a:gd name="connsiteX12" fmla="*/ 27588 w 7841848"/>
              <a:gd name="connsiteY12" fmla="*/ 2678529 h 3790025"/>
              <a:gd name="connsiteX13" fmla="*/ 190446 w 7841848"/>
              <a:gd name="connsiteY13" fmla="*/ 72512 h 3790025"/>
              <a:gd name="connsiteX14" fmla="*/ 2060654 w 7841848"/>
              <a:gd name="connsiteY14" fmla="*/ 22361 h 3790025"/>
              <a:gd name="connsiteX15" fmla="*/ 3901611 w 7841848"/>
              <a:gd name="connsiteY15" fmla="*/ 38666 h 3790025"/>
              <a:gd name="connsiteX0" fmla="*/ 3901611 w 7841848"/>
              <a:gd name="connsiteY0" fmla="*/ 38666 h 3790025"/>
              <a:gd name="connsiteX1" fmla="*/ 4139314 w 7841848"/>
              <a:gd name="connsiteY1" fmla="*/ 857297 h 3790025"/>
              <a:gd name="connsiteX2" fmla="*/ 7791961 w 7841848"/>
              <a:gd name="connsiteY2" fmla="*/ 937885 h 3790025"/>
              <a:gd name="connsiteX3" fmla="*/ 7689637 w 7841848"/>
              <a:gd name="connsiteY3" fmla="*/ 3215485 h 3790025"/>
              <a:gd name="connsiteX4" fmla="*/ 6185352 w 7841848"/>
              <a:gd name="connsiteY4" fmla="*/ 3237490 h 3790025"/>
              <a:gd name="connsiteX5" fmla="*/ 6145491 w 7841848"/>
              <a:gd name="connsiteY5" fmla="*/ 3708779 h 3790025"/>
              <a:gd name="connsiteX6" fmla="*/ 5646985 w 7841848"/>
              <a:gd name="connsiteY6" fmla="*/ 2866570 h 3790025"/>
              <a:gd name="connsiteX7" fmla="*/ 4790861 w 7841848"/>
              <a:gd name="connsiteY7" fmla="*/ 1675521 h 3790025"/>
              <a:gd name="connsiteX8" fmla="*/ 3196550 w 7841848"/>
              <a:gd name="connsiteY8" fmla="*/ 1692613 h 3790025"/>
              <a:gd name="connsiteX9" fmla="*/ 3036543 w 7841848"/>
              <a:gd name="connsiteY9" fmla="*/ 3123134 h 3790025"/>
              <a:gd name="connsiteX10" fmla="*/ 1823041 w 7841848"/>
              <a:gd name="connsiteY10" fmla="*/ 3132018 h 3790025"/>
              <a:gd name="connsiteX11" fmla="*/ 1654625 w 7841848"/>
              <a:gd name="connsiteY11" fmla="*/ 3697726 h 3790025"/>
              <a:gd name="connsiteX12" fmla="*/ 330095 w 7841848"/>
              <a:gd name="connsiteY12" fmla="*/ 3684121 h 3790025"/>
              <a:gd name="connsiteX13" fmla="*/ 27588 w 7841848"/>
              <a:gd name="connsiteY13" fmla="*/ 2678529 h 3790025"/>
              <a:gd name="connsiteX14" fmla="*/ 190446 w 7841848"/>
              <a:gd name="connsiteY14" fmla="*/ 72512 h 3790025"/>
              <a:gd name="connsiteX15" fmla="*/ 2060654 w 7841848"/>
              <a:gd name="connsiteY15" fmla="*/ 22361 h 3790025"/>
              <a:gd name="connsiteX16" fmla="*/ 3901611 w 7841848"/>
              <a:gd name="connsiteY16" fmla="*/ 38666 h 3790025"/>
              <a:gd name="connsiteX0" fmla="*/ 3901611 w 7841848"/>
              <a:gd name="connsiteY0" fmla="*/ 38666 h 3792500"/>
              <a:gd name="connsiteX1" fmla="*/ 4139314 w 7841848"/>
              <a:gd name="connsiteY1" fmla="*/ 857297 h 3792500"/>
              <a:gd name="connsiteX2" fmla="*/ 7791961 w 7841848"/>
              <a:gd name="connsiteY2" fmla="*/ 937885 h 3792500"/>
              <a:gd name="connsiteX3" fmla="*/ 7689637 w 7841848"/>
              <a:gd name="connsiteY3" fmla="*/ 3215485 h 3792500"/>
              <a:gd name="connsiteX4" fmla="*/ 6185352 w 7841848"/>
              <a:gd name="connsiteY4" fmla="*/ 3237490 h 3792500"/>
              <a:gd name="connsiteX5" fmla="*/ 6145491 w 7841848"/>
              <a:gd name="connsiteY5" fmla="*/ 3708779 h 3792500"/>
              <a:gd name="connsiteX6" fmla="*/ 4820197 w 7841848"/>
              <a:gd name="connsiteY6" fmla="*/ 3636591 h 3792500"/>
              <a:gd name="connsiteX7" fmla="*/ 4790861 w 7841848"/>
              <a:gd name="connsiteY7" fmla="*/ 1675521 h 3792500"/>
              <a:gd name="connsiteX8" fmla="*/ 3196550 w 7841848"/>
              <a:gd name="connsiteY8" fmla="*/ 1692613 h 3792500"/>
              <a:gd name="connsiteX9" fmla="*/ 3036543 w 7841848"/>
              <a:gd name="connsiteY9" fmla="*/ 3123134 h 3792500"/>
              <a:gd name="connsiteX10" fmla="*/ 1823041 w 7841848"/>
              <a:gd name="connsiteY10" fmla="*/ 3132018 h 3792500"/>
              <a:gd name="connsiteX11" fmla="*/ 1654625 w 7841848"/>
              <a:gd name="connsiteY11" fmla="*/ 3697726 h 3792500"/>
              <a:gd name="connsiteX12" fmla="*/ 330095 w 7841848"/>
              <a:gd name="connsiteY12" fmla="*/ 3684121 h 3792500"/>
              <a:gd name="connsiteX13" fmla="*/ 27588 w 7841848"/>
              <a:gd name="connsiteY13" fmla="*/ 2678529 h 3792500"/>
              <a:gd name="connsiteX14" fmla="*/ 190446 w 7841848"/>
              <a:gd name="connsiteY14" fmla="*/ 72512 h 3792500"/>
              <a:gd name="connsiteX15" fmla="*/ 2060654 w 7841848"/>
              <a:gd name="connsiteY15" fmla="*/ 22361 h 3792500"/>
              <a:gd name="connsiteX16" fmla="*/ 3901611 w 7841848"/>
              <a:gd name="connsiteY16" fmla="*/ 38666 h 3792500"/>
              <a:gd name="connsiteX0" fmla="*/ 3901611 w 7841848"/>
              <a:gd name="connsiteY0" fmla="*/ 38666 h 3792500"/>
              <a:gd name="connsiteX1" fmla="*/ 4139314 w 7841848"/>
              <a:gd name="connsiteY1" fmla="*/ 857297 h 3792500"/>
              <a:gd name="connsiteX2" fmla="*/ 7791961 w 7841848"/>
              <a:gd name="connsiteY2" fmla="*/ 937885 h 3792500"/>
              <a:gd name="connsiteX3" fmla="*/ 7689637 w 7841848"/>
              <a:gd name="connsiteY3" fmla="*/ 3215485 h 3792500"/>
              <a:gd name="connsiteX4" fmla="*/ 6185352 w 7841848"/>
              <a:gd name="connsiteY4" fmla="*/ 3237490 h 3792500"/>
              <a:gd name="connsiteX5" fmla="*/ 6145491 w 7841848"/>
              <a:gd name="connsiteY5" fmla="*/ 3708779 h 3792500"/>
              <a:gd name="connsiteX6" fmla="*/ 4820197 w 7841848"/>
              <a:gd name="connsiteY6" fmla="*/ 3636591 h 3792500"/>
              <a:gd name="connsiteX7" fmla="*/ 4754385 w 7841848"/>
              <a:gd name="connsiteY7" fmla="*/ 1723647 h 3792500"/>
              <a:gd name="connsiteX8" fmla="*/ 3196550 w 7841848"/>
              <a:gd name="connsiteY8" fmla="*/ 1692613 h 3792500"/>
              <a:gd name="connsiteX9" fmla="*/ 3036543 w 7841848"/>
              <a:gd name="connsiteY9" fmla="*/ 3123134 h 3792500"/>
              <a:gd name="connsiteX10" fmla="*/ 1823041 w 7841848"/>
              <a:gd name="connsiteY10" fmla="*/ 3132018 h 3792500"/>
              <a:gd name="connsiteX11" fmla="*/ 1654625 w 7841848"/>
              <a:gd name="connsiteY11" fmla="*/ 3697726 h 3792500"/>
              <a:gd name="connsiteX12" fmla="*/ 330095 w 7841848"/>
              <a:gd name="connsiteY12" fmla="*/ 3684121 h 3792500"/>
              <a:gd name="connsiteX13" fmla="*/ 27588 w 7841848"/>
              <a:gd name="connsiteY13" fmla="*/ 2678529 h 3792500"/>
              <a:gd name="connsiteX14" fmla="*/ 190446 w 7841848"/>
              <a:gd name="connsiteY14" fmla="*/ 72512 h 3792500"/>
              <a:gd name="connsiteX15" fmla="*/ 2060654 w 7841848"/>
              <a:gd name="connsiteY15" fmla="*/ 22361 h 3792500"/>
              <a:gd name="connsiteX16" fmla="*/ 3901611 w 7841848"/>
              <a:gd name="connsiteY16" fmla="*/ 38666 h 3792500"/>
              <a:gd name="connsiteX0" fmla="*/ 3901611 w 7841848"/>
              <a:gd name="connsiteY0" fmla="*/ 38666 h 3792500"/>
              <a:gd name="connsiteX1" fmla="*/ 4139314 w 7841848"/>
              <a:gd name="connsiteY1" fmla="*/ 857297 h 3792500"/>
              <a:gd name="connsiteX2" fmla="*/ 7791961 w 7841848"/>
              <a:gd name="connsiteY2" fmla="*/ 937885 h 3792500"/>
              <a:gd name="connsiteX3" fmla="*/ 7689637 w 7841848"/>
              <a:gd name="connsiteY3" fmla="*/ 3215485 h 3792500"/>
              <a:gd name="connsiteX4" fmla="*/ 6185352 w 7841848"/>
              <a:gd name="connsiteY4" fmla="*/ 3237490 h 3792500"/>
              <a:gd name="connsiteX5" fmla="*/ 6145491 w 7841848"/>
              <a:gd name="connsiteY5" fmla="*/ 3708779 h 3792500"/>
              <a:gd name="connsiteX6" fmla="*/ 4820197 w 7841848"/>
              <a:gd name="connsiteY6" fmla="*/ 3636591 h 3792500"/>
              <a:gd name="connsiteX7" fmla="*/ 4754385 w 7841848"/>
              <a:gd name="connsiteY7" fmla="*/ 1723647 h 3792500"/>
              <a:gd name="connsiteX8" fmla="*/ 3196550 w 7841848"/>
              <a:gd name="connsiteY8" fmla="*/ 1692613 h 3792500"/>
              <a:gd name="connsiteX9" fmla="*/ 3036543 w 7841848"/>
              <a:gd name="connsiteY9" fmla="*/ 3123134 h 3792500"/>
              <a:gd name="connsiteX10" fmla="*/ 1823041 w 7841848"/>
              <a:gd name="connsiteY10" fmla="*/ 3132018 h 3792500"/>
              <a:gd name="connsiteX11" fmla="*/ 1654625 w 7841848"/>
              <a:gd name="connsiteY11" fmla="*/ 3697726 h 3792500"/>
              <a:gd name="connsiteX12" fmla="*/ 330095 w 7841848"/>
              <a:gd name="connsiteY12" fmla="*/ 3684121 h 3792500"/>
              <a:gd name="connsiteX13" fmla="*/ 27588 w 7841848"/>
              <a:gd name="connsiteY13" fmla="*/ 2678529 h 3792500"/>
              <a:gd name="connsiteX14" fmla="*/ 190446 w 7841848"/>
              <a:gd name="connsiteY14" fmla="*/ 72512 h 3792500"/>
              <a:gd name="connsiteX15" fmla="*/ 2060654 w 7841848"/>
              <a:gd name="connsiteY15" fmla="*/ 22361 h 3792500"/>
              <a:gd name="connsiteX16" fmla="*/ 3901611 w 7841848"/>
              <a:gd name="connsiteY16" fmla="*/ 38666 h 3792500"/>
              <a:gd name="connsiteX0" fmla="*/ 3901611 w 7841848"/>
              <a:gd name="connsiteY0" fmla="*/ 38666 h 3792500"/>
              <a:gd name="connsiteX1" fmla="*/ 4139314 w 7841848"/>
              <a:gd name="connsiteY1" fmla="*/ 857297 h 3792500"/>
              <a:gd name="connsiteX2" fmla="*/ 7791961 w 7841848"/>
              <a:gd name="connsiteY2" fmla="*/ 937885 h 3792500"/>
              <a:gd name="connsiteX3" fmla="*/ 7689637 w 7841848"/>
              <a:gd name="connsiteY3" fmla="*/ 3215485 h 3792500"/>
              <a:gd name="connsiteX4" fmla="*/ 6185352 w 7841848"/>
              <a:gd name="connsiteY4" fmla="*/ 3237490 h 3792500"/>
              <a:gd name="connsiteX5" fmla="*/ 6145491 w 7841848"/>
              <a:gd name="connsiteY5" fmla="*/ 3708779 h 3792500"/>
              <a:gd name="connsiteX6" fmla="*/ 4820197 w 7841848"/>
              <a:gd name="connsiteY6" fmla="*/ 3636591 h 3792500"/>
              <a:gd name="connsiteX7" fmla="*/ 4754385 w 7841848"/>
              <a:gd name="connsiteY7" fmla="*/ 1723647 h 3792500"/>
              <a:gd name="connsiteX8" fmla="*/ 3196550 w 7841848"/>
              <a:gd name="connsiteY8" fmla="*/ 1692613 h 3792500"/>
              <a:gd name="connsiteX9" fmla="*/ 3036543 w 7841848"/>
              <a:gd name="connsiteY9" fmla="*/ 3123134 h 3792500"/>
              <a:gd name="connsiteX10" fmla="*/ 1823041 w 7841848"/>
              <a:gd name="connsiteY10" fmla="*/ 3132018 h 3792500"/>
              <a:gd name="connsiteX11" fmla="*/ 1654625 w 7841848"/>
              <a:gd name="connsiteY11" fmla="*/ 3697726 h 3792500"/>
              <a:gd name="connsiteX12" fmla="*/ 330095 w 7841848"/>
              <a:gd name="connsiteY12" fmla="*/ 3684121 h 3792500"/>
              <a:gd name="connsiteX13" fmla="*/ 27588 w 7841848"/>
              <a:gd name="connsiteY13" fmla="*/ 2678529 h 3792500"/>
              <a:gd name="connsiteX14" fmla="*/ 190446 w 7841848"/>
              <a:gd name="connsiteY14" fmla="*/ 72512 h 3792500"/>
              <a:gd name="connsiteX15" fmla="*/ 2060654 w 7841848"/>
              <a:gd name="connsiteY15" fmla="*/ 22361 h 3792500"/>
              <a:gd name="connsiteX16" fmla="*/ 3901611 w 7841848"/>
              <a:gd name="connsiteY16" fmla="*/ 38666 h 3792500"/>
              <a:gd name="connsiteX0" fmla="*/ 3901611 w 7841848"/>
              <a:gd name="connsiteY0" fmla="*/ 38666 h 3792500"/>
              <a:gd name="connsiteX1" fmla="*/ 4139314 w 7841848"/>
              <a:gd name="connsiteY1" fmla="*/ 857297 h 3792500"/>
              <a:gd name="connsiteX2" fmla="*/ 7791961 w 7841848"/>
              <a:gd name="connsiteY2" fmla="*/ 937885 h 3792500"/>
              <a:gd name="connsiteX3" fmla="*/ 7689637 w 7841848"/>
              <a:gd name="connsiteY3" fmla="*/ 3215485 h 3792500"/>
              <a:gd name="connsiteX4" fmla="*/ 6185352 w 7841848"/>
              <a:gd name="connsiteY4" fmla="*/ 3237490 h 3792500"/>
              <a:gd name="connsiteX5" fmla="*/ 6145491 w 7841848"/>
              <a:gd name="connsiteY5" fmla="*/ 3708779 h 3792500"/>
              <a:gd name="connsiteX6" fmla="*/ 4820197 w 7841848"/>
              <a:gd name="connsiteY6" fmla="*/ 3636591 h 3792500"/>
              <a:gd name="connsiteX7" fmla="*/ 4717910 w 7841848"/>
              <a:gd name="connsiteY7" fmla="*/ 1651457 h 3792500"/>
              <a:gd name="connsiteX8" fmla="*/ 3196550 w 7841848"/>
              <a:gd name="connsiteY8" fmla="*/ 1692613 h 3792500"/>
              <a:gd name="connsiteX9" fmla="*/ 3036543 w 7841848"/>
              <a:gd name="connsiteY9" fmla="*/ 3123134 h 3792500"/>
              <a:gd name="connsiteX10" fmla="*/ 1823041 w 7841848"/>
              <a:gd name="connsiteY10" fmla="*/ 3132018 h 3792500"/>
              <a:gd name="connsiteX11" fmla="*/ 1654625 w 7841848"/>
              <a:gd name="connsiteY11" fmla="*/ 3697726 h 3792500"/>
              <a:gd name="connsiteX12" fmla="*/ 330095 w 7841848"/>
              <a:gd name="connsiteY12" fmla="*/ 3684121 h 3792500"/>
              <a:gd name="connsiteX13" fmla="*/ 27588 w 7841848"/>
              <a:gd name="connsiteY13" fmla="*/ 2678529 h 3792500"/>
              <a:gd name="connsiteX14" fmla="*/ 190446 w 7841848"/>
              <a:gd name="connsiteY14" fmla="*/ 72512 h 3792500"/>
              <a:gd name="connsiteX15" fmla="*/ 2060654 w 7841848"/>
              <a:gd name="connsiteY15" fmla="*/ 22361 h 3792500"/>
              <a:gd name="connsiteX16" fmla="*/ 3901611 w 7841848"/>
              <a:gd name="connsiteY16" fmla="*/ 38666 h 3792500"/>
              <a:gd name="connsiteX0" fmla="*/ 3901611 w 7841848"/>
              <a:gd name="connsiteY0" fmla="*/ 38666 h 3792500"/>
              <a:gd name="connsiteX1" fmla="*/ 4139314 w 7841848"/>
              <a:gd name="connsiteY1" fmla="*/ 857297 h 3792500"/>
              <a:gd name="connsiteX2" fmla="*/ 7791961 w 7841848"/>
              <a:gd name="connsiteY2" fmla="*/ 937885 h 3792500"/>
              <a:gd name="connsiteX3" fmla="*/ 7689637 w 7841848"/>
              <a:gd name="connsiteY3" fmla="*/ 3215485 h 3792500"/>
              <a:gd name="connsiteX4" fmla="*/ 6185352 w 7841848"/>
              <a:gd name="connsiteY4" fmla="*/ 3237490 h 3792500"/>
              <a:gd name="connsiteX5" fmla="*/ 6145491 w 7841848"/>
              <a:gd name="connsiteY5" fmla="*/ 3708779 h 3792500"/>
              <a:gd name="connsiteX6" fmla="*/ 4820197 w 7841848"/>
              <a:gd name="connsiteY6" fmla="*/ 3636591 h 3792500"/>
              <a:gd name="connsiteX7" fmla="*/ 4717910 w 7841848"/>
              <a:gd name="connsiteY7" fmla="*/ 1651457 h 3792500"/>
              <a:gd name="connsiteX8" fmla="*/ 3196550 w 7841848"/>
              <a:gd name="connsiteY8" fmla="*/ 1692613 h 3792500"/>
              <a:gd name="connsiteX9" fmla="*/ 3036543 w 7841848"/>
              <a:gd name="connsiteY9" fmla="*/ 3123134 h 3792500"/>
              <a:gd name="connsiteX10" fmla="*/ 1823041 w 7841848"/>
              <a:gd name="connsiteY10" fmla="*/ 3132018 h 3792500"/>
              <a:gd name="connsiteX11" fmla="*/ 1654625 w 7841848"/>
              <a:gd name="connsiteY11" fmla="*/ 3697726 h 3792500"/>
              <a:gd name="connsiteX12" fmla="*/ 330095 w 7841848"/>
              <a:gd name="connsiteY12" fmla="*/ 3684121 h 3792500"/>
              <a:gd name="connsiteX13" fmla="*/ 27588 w 7841848"/>
              <a:gd name="connsiteY13" fmla="*/ 2678529 h 3792500"/>
              <a:gd name="connsiteX14" fmla="*/ 190446 w 7841848"/>
              <a:gd name="connsiteY14" fmla="*/ 72512 h 3792500"/>
              <a:gd name="connsiteX15" fmla="*/ 2060654 w 7841848"/>
              <a:gd name="connsiteY15" fmla="*/ 22361 h 3792500"/>
              <a:gd name="connsiteX16" fmla="*/ 3901611 w 7841848"/>
              <a:gd name="connsiteY16" fmla="*/ 38666 h 3792500"/>
              <a:gd name="connsiteX0" fmla="*/ 3901611 w 7841848"/>
              <a:gd name="connsiteY0" fmla="*/ 38666 h 3792500"/>
              <a:gd name="connsiteX1" fmla="*/ 4139314 w 7841848"/>
              <a:gd name="connsiteY1" fmla="*/ 857297 h 3792500"/>
              <a:gd name="connsiteX2" fmla="*/ 7791961 w 7841848"/>
              <a:gd name="connsiteY2" fmla="*/ 937885 h 3792500"/>
              <a:gd name="connsiteX3" fmla="*/ 7689637 w 7841848"/>
              <a:gd name="connsiteY3" fmla="*/ 3215485 h 3792500"/>
              <a:gd name="connsiteX4" fmla="*/ 6185352 w 7841848"/>
              <a:gd name="connsiteY4" fmla="*/ 3237490 h 3792500"/>
              <a:gd name="connsiteX5" fmla="*/ 6145491 w 7841848"/>
              <a:gd name="connsiteY5" fmla="*/ 3708779 h 3792500"/>
              <a:gd name="connsiteX6" fmla="*/ 4820197 w 7841848"/>
              <a:gd name="connsiteY6" fmla="*/ 3636591 h 3792500"/>
              <a:gd name="connsiteX7" fmla="*/ 4717910 w 7841848"/>
              <a:gd name="connsiteY7" fmla="*/ 1651457 h 3792500"/>
              <a:gd name="connsiteX8" fmla="*/ 3196550 w 7841848"/>
              <a:gd name="connsiteY8" fmla="*/ 1692613 h 3792500"/>
              <a:gd name="connsiteX9" fmla="*/ 3036543 w 7841848"/>
              <a:gd name="connsiteY9" fmla="*/ 3123134 h 3792500"/>
              <a:gd name="connsiteX10" fmla="*/ 1823041 w 7841848"/>
              <a:gd name="connsiteY10" fmla="*/ 3132018 h 3792500"/>
              <a:gd name="connsiteX11" fmla="*/ 1654625 w 7841848"/>
              <a:gd name="connsiteY11" fmla="*/ 3697726 h 3792500"/>
              <a:gd name="connsiteX12" fmla="*/ 330095 w 7841848"/>
              <a:gd name="connsiteY12" fmla="*/ 3684121 h 3792500"/>
              <a:gd name="connsiteX13" fmla="*/ 27588 w 7841848"/>
              <a:gd name="connsiteY13" fmla="*/ 2678529 h 3792500"/>
              <a:gd name="connsiteX14" fmla="*/ 190446 w 7841848"/>
              <a:gd name="connsiteY14" fmla="*/ 72512 h 3792500"/>
              <a:gd name="connsiteX15" fmla="*/ 2060654 w 7841848"/>
              <a:gd name="connsiteY15" fmla="*/ 22361 h 3792500"/>
              <a:gd name="connsiteX16" fmla="*/ 3901611 w 7841848"/>
              <a:gd name="connsiteY16" fmla="*/ 38666 h 379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848" h="3792500">
                <a:moveTo>
                  <a:pt x="3901611" y="38666"/>
                </a:moveTo>
                <a:cubicBezTo>
                  <a:pt x="4199420" y="57507"/>
                  <a:pt x="3707751" y="865843"/>
                  <a:pt x="4139314" y="857297"/>
                </a:cubicBezTo>
                <a:cubicBezTo>
                  <a:pt x="4570877" y="848751"/>
                  <a:pt x="7710903" y="845643"/>
                  <a:pt x="7791961" y="937885"/>
                </a:cubicBezTo>
                <a:cubicBezTo>
                  <a:pt x="7873019" y="1030127"/>
                  <a:pt x="7866216" y="2806149"/>
                  <a:pt x="7689637" y="3215485"/>
                </a:cubicBezTo>
                <a:cubicBezTo>
                  <a:pt x="7318521" y="3167621"/>
                  <a:pt x="6260330" y="3167306"/>
                  <a:pt x="6185352" y="3237490"/>
                </a:cubicBezTo>
                <a:cubicBezTo>
                  <a:pt x="6110374" y="3307674"/>
                  <a:pt x="6235219" y="3770599"/>
                  <a:pt x="6145491" y="3708779"/>
                </a:cubicBezTo>
                <a:cubicBezTo>
                  <a:pt x="6055763" y="3646959"/>
                  <a:pt x="5045969" y="3975467"/>
                  <a:pt x="4820197" y="3636591"/>
                </a:cubicBezTo>
                <a:cubicBezTo>
                  <a:pt x="4594425" y="3297715"/>
                  <a:pt x="5000677" y="1710757"/>
                  <a:pt x="4717910" y="1651457"/>
                </a:cubicBezTo>
                <a:cubicBezTo>
                  <a:pt x="4435143" y="1592157"/>
                  <a:pt x="3476778" y="1447334"/>
                  <a:pt x="3196550" y="1692613"/>
                </a:cubicBezTo>
                <a:cubicBezTo>
                  <a:pt x="2916322" y="1937892"/>
                  <a:pt x="3156034" y="2967454"/>
                  <a:pt x="3036543" y="3123134"/>
                </a:cubicBezTo>
                <a:cubicBezTo>
                  <a:pt x="2917052" y="3278814"/>
                  <a:pt x="2053361" y="3036253"/>
                  <a:pt x="1823041" y="3132018"/>
                </a:cubicBezTo>
                <a:cubicBezTo>
                  <a:pt x="1592721" y="3227783"/>
                  <a:pt x="1794020" y="3605709"/>
                  <a:pt x="1654625" y="3697726"/>
                </a:cubicBezTo>
                <a:cubicBezTo>
                  <a:pt x="1515230" y="3789743"/>
                  <a:pt x="601268" y="3853987"/>
                  <a:pt x="330095" y="3684121"/>
                </a:cubicBezTo>
                <a:cubicBezTo>
                  <a:pt x="58922" y="3514255"/>
                  <a:pt x="50863" y="3280464"/>
                  <a:pt x="27588" y="2678529"/>
                </a:cubicBezTo>
                <a:cubicBezTo>
                  <a:pt x="4313" y="2076594"/>
                  <a:pt x="-69367" y="455048"/>
                  <a:pt x="190446" y="72512"/>
                </a:cubicBezTo>
                <a:cubicBezTo>
                  <a:pt x="450259" y="-57362"/>
                  <a:pt x="1442127" y="28002"/>
                  <a:pt x="2060654" y="22361"/>
                </a:cubicBezTo>
                <a:lnTo>
                  <a:pt x="3901611" y="38666"/>
                </a:lnTo>
                <a:close/>
              </a:path>
            </a:pathLst>
          </a:custGeom>
          <a:solidFill>
            <a:schemeClr val="accent2">
              <a:alpha val="5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b="1" dirty="0" smtClean="0">
                <a:solidFill>
                  <a:schemeClr val="tx1"/>
                </a:solidFill>
              </a:rPr>
              <a:t>                                            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47031" y="1025236"/>
            <a:ext cx="1721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 smtClean="0"/>
              <a:t>ICP Mind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2116624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9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ACCUS </a:t>
            </a:r>
            <a:r>
              <a:rPr lang="sl-SI" dirty="0" err="1" smtClean="0"/>
              <a:t>architecture</a:t>
            </a:r>
            <a:endParaRPr lang="en-US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179-FC3C-4B84-8825-36D51515D56D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291" y="1307847"/>
            <a:ext cx="6147169" cy="531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436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Demo architecture</a:t>
            </a:r>
            <a:endParaRPr lang="en-US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C179-FC3C-4B84-8825-36D51515D56D}" type="slidenum">
              <a:rPr lang="en-US" smtClean="0"/>
              <a:t>9</a:t>
            </a:fld>
            <a:endParaRPr lang="en-US" dirty="0"/>
          </a:p>
        </p:txBody>
      </p:sp>
      <p:pic>
        <p:nvPicPr>
          <p:cNvPr id="1026" name="Picture 2" descr="D:\IJS projekti\Accus\deliverable 4.13\usecase_hori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50" y="977493"/>
            <a:ext cx="7540112" cy="554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737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ACCUS Platform Architecture v0 3a</Template>
  <TotalTime>6573</TotalTime>
  <Words>718</Words>
  <Application>Microsoft Office PowerPoint</Application>
  <PresentationFormat>On-screen Show (4:3)</PresentationFormat>
  <Paragraphs>277</Paragraphs>
  <Slides>20</Slides>
  <Notes>6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Tema de Office</vt:lpstr>
      <vt:lpstr>ACCUS Smart City   Demo Platform:  pollution, electricity, traffic  </vt:lpstr>
      <vt:lpstr>Principles and Motivation</vt:lpstr>
      <vt:lpstr>ACCUS project info</vt:lpstr>
      <vt:lpstr>ACCUS platform advantages</vt:lpstr>
      <vt:lpstr>Concepts corelations</vt:lpstr>
      <vt:lpstr>Problem Description </vt:lpstr>
      <vt:lpstr>PowerPoint Presentation</vt:lpstr>
      <vt:lpstr>ACCUS architecture</vt:lpstr>
      <vt:lpstr>Demo architecture</vt:lpstr>
      <vt:lpstr>Video - normal situation and alarm</vt:lpstr>
      <vt:lpstr>Pollution detection and alarm</vt:lpstr>
      <vt:lpstr>Energy tracker application – normal situation and increase</vt:lpstr>
      <vt:lpstr>Traffic monitoring</vt:lpstr>
      <vt:lpstr>Smart city self management/control </vt:lpstr>
      <vt:lpstr>Smart city self-management</vt:lpstr>
      <vt:lpstr>Demonstration of smart city self-management 4 sequential steps to show influence of submodules</vt:lpstr>
      <vt:lpstr>Smart city self-management parallel tasks in time: lowering thermal power plant production and traffic congestion, negotiating district consumption for best user comfort</vt:lpstr>
      <vt:lpstr>Pollution monitor resolution</vt:lpstr>
      <vt:lpstr>Lowering consumption</vt:lpstr>
      <vt:lpstr>Traffic rerouting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ICP Architecture</dc:title>
  <dc:creator>Bostjan Kaluza</dc:creator>
  <cp:lastModifiedBy>Ales</cp:lastModifiedBy>
  <cp:revision>154</cp:revision>
  <dcterms:created xsi:type="dcterms:W3CDTF">2014-01-17T09:03:45Z</dcterms:created>
  <dcterms:modified xsi:type="dcterms:W3CDTF">2015-12-01T10:24:28Z</dcterms:modified>
</cp:coreProperties>
</file>